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1"/>
  </p:notesMasterIdLst>
  <p:handoutMasterIdLst>
    <p:handoutMasterId r:id="rId22"/>
  </p:handoutMasterIdLst>
  <p:sldIdLst>
    <p:sldId id="290" r:id="rId2"/>
    <p:sldId id="312" r:id="rId3"/>
    <p:sldId id="310" r:id="rId4"/>
    <p:sldId id="311" r:id="rId5"/>
    <p:sldId id="313" r:id="rId6"/>
    <p:sldId id="314" r:id="rId7"/>
    <p:sldId id="315" r:id="rId8"/>
    <p:sldId id="316" r:id="rId9"/>
    <p:sldId id="317" r:id="rId10"/>
    <p:sldId id="318" r:id="rId11"/>
    <p:sldId id="319" r:id="rId12"/>
    <p:sldId id="320" r:id="rId13"/>
    <p:sldId id="321" r:id="rId14"/>
    <p:sldId id="322" r:id="rId15"/>
    <p:sldId id="323" r:id="rId16"/>
    <p:sldId id="328" r:id="rId17"/>
    <p:sldId id="324" r:id="rId18"/>
    <p:sldId id="325" r:id="rId19"/>
    <p:sldId id="326" r:id="rId20"/>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Page" id="{C81B977D-B904-D64D-9B82-73A8047B6F1A}">
          <p14:sldIdLst>
            <p14:sldId id="290"/>
            <p14:sldId id="312"/>
            <p14:sldId id="310"/>
            <p14:sldId id="311"/>
            <p14:sldId id="313"/>
            <p14:sldId id="314"/>
            <p14:sldId id="315"/>
            <p14:sldId id="316"/>
            <p14:sldId id="317"/>
            <p14:sldId id="318"/>
            <p14:sldId id="319"/>
            <p14:sldId id="320"/>
            <p14:sldId id="321"/>
            <p14:sldId id="322"/>
            <p14:sldId id="323"/>
            <p14:sldId id="328"/>
            <p14:sldId id="324"/>
            <p14:sldId id="325"/>
            <p14:sldId id="326"/>
          </p14:sldIdLst>
        </p14:section>
      </p14:sectionLst>
    </p:ext>
    <p:ext uri="{EFAFB233-063F-42B5-8137-9DF3F51BA10A}">
      <p15:sldGuideLst xmlns:p15="http://schemas.microsoft.com/office/powerpoint/2012/main">
        <p15:guide id="1" orient="horz" pos="2160" userDrawn="1">
          <p15:clr>
            <a:srgbClr val="A4A3A4"/>
          </p15:clr>
        </p15:guide>
        <p15:guide id="2" pos="507"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000D"/>
    <a:srgbClr val="494949"/>
    <a:srgbClr val="672E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75" autoAdjust="0"/>
    <p:restoredTop sz="88247" autoAdjust="0"/>
  </p:normalViewPr>
  <p:slideViewPr>
    <p:cSldViewPr snapToGrid="0" snapToObjects="1" showGuides="1">
      <p:cViewPr varScale="1">
        <p:scale>
          <a:sx n="119" d="100"/>
          <a:sy n="119" d="100"/>
        </p:scale>
        <p:origin x="576" y="96"/>
      </p:cViewPr>
      <p:guideLst>
        <p:guide orient="horz" pos="2160"/>
        <p:guide pos="507"/>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showGuides="1">
      <p:cViewPr varScale="1">
        <p:scale>
          <a:sx n="144" d="100"/>
          <a:sy n="144" d="100"/>
        </p:scale>
        <p:origin x="479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Collins" userId="76208278-ee86-41be-a624-32bdae16ec0c" providerId="ADAL" clId="{4BF651BA-3C1E-40E6-895E-D215172F10E8}"/>
    <pc:docChg chg="delSld modSection">
      <pc:chgData name="Matthew Collins" userId="76208278-ee86-41be-a624-32bdae16ec0c" providerId="ADAL" clId="{4BF651BA-3C1E-40E6-895E-D215172F10E8}" dt="2023-09-28T15:51:32.590" v="0" actId="47"/>
      <pc:docMkLst>
        <pc:docMk/>
      </pc:docMkLst>
      <pc:sldChg chg="del">
        <pc:chgData name="Matthew Collins" userId="76208278-ee86-41be-a624-32bdae16ec0c" providerId="ADAL" clId="{4BF651BA-3C1E-40E6-895E-D215172F10E8}" dt="2023-09-28T15:51:32.590" v="0" actId="47"/>
        <pc:sldMkLst>
          <pc:docMk/>
          <pc:sldMk cId="2003238670" sldId="32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36D3417-75BC-C54F-B209-3B706A8CCE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CE0A46D-43DE-BC4C-9837-2979FE009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7ADF77-2023-D74B-9A03-BFA0C5C7CE1A}" type="datetimeFigureOut">
              <a:rPr lang="en-US" smtClean="0"/>
              <a:t>9/28/2023</a:t>
            </a:fld>
            <a:endParaRPr lang="en-US"/>
          </a:p>
        </p:txBody>
      </p:sp>
      <p:sp>
        <p:nvSpPr>
          <p:cNvPr id="4" name="Footer Placeholder 3">
            <a:extLst>
              <a:ext uri="{FF2B5EF4-FFF2-40B4-BE49-F238E27FC236}">
                <a16:creationId xmlns:a16="http://schemas.microsoft.com/office/drawing/2014/main" id="{1B1BBCED-4587-A646-BEDB-46936438AF7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5" name="Slide Number Placeholder 4">
            <a:extLst>
              <a:ext uri="{FF2B5EF4-FFF2-40B4-BE49-F238E27FC236}">
                <a16:creationId xmlns:a16="http://schemas.microsoft.com/office/drawing/2014/main" id="{B344CE3C-DF0C-9349-B48C-C47FA90BE6D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C03ADA-6B43-F443-8DD3-2F88E928691B}" type="slidenum">
              <a:rPr lang="en-US" smtClean="0"/>
              <a:t>‹#›</a:t>
            </a:fld>
            <a:endParaRPr lang="en-US"/>
          </a:p>
        </p:txBody>
      </p:sp>
    </p:spTree>
    <p:extLst>
      <p:ext uri="{BB962C8B-B14F-4D97-AF65-F5344CB8AC3E}">
        <p14:creationId xmlns:p14="http://schemas.microsoft.com/office/powerpoint/2010/main" val="3463618733"/>
      </p:ext>
    </p:extLst>
  </p:cSld>
  <p:clrMap bg1="lt1" tx1="dk1" bg2="lt2" tx2="dk2" accent1="accent1" accent2="accent2" accent3="accent3" accent4="accent4" accent5="accent5" accent6="accent6" hlink="hlink" folHlink="folHlink"/>
  <p:hf hdr="0" dt="0"/>
</p:handoutMaster>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jpe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jpe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2376A3-60EE-9D4E-A7A1-CB0D7A163B62}" type="datetimeFigureOut">
              <a:rPr lang="en-US" smtClean="0"/>
              <a:t>9/28/2023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116C9C-3AD8-BF4F-8988-7C4865BA5A81}" type="slidenum">
              <a:rPr lang="en-US" smtClean="0"/>
              <a:t>‹#›</a:t>
            </a:fld>
            <a:endParaRPr lang="en-US"/>
          </a:p>
        </p:txBody>
      </p:sp>
    </p:spTree>
    <p:extLst>
      <p:ext uri="{BB962C8B-B14F-4D97-AF65-F5344CB8AC3E}">
        <p14:creationId xmlns:p14="http://schemas.microsoft.com/office/powerpoint/2010/main" val="3942529046"/>
      </p:ext>
    </p:extLst>
  </p:cSld>
  <p:clrMap bg1="lt1" tx1="dk1" bg2="lt2" tx2="dk2" accent1="accent1" accent2="accent2" accent3="accent3" accent4="accent4" accent5="accent5" accent6="accent6" hlink="hlink" folHlink="folHlink"/>
  <p:hf hdr="0" dt="0"/>
  <p:notesStyle>
    <a:lvl1pPr marL="0" algn="l" defTabSz="914377" rtl="0" eaLnBrk="1" latinLnBrk="0" hangingPunct="1">
      <a:defRPr sz="1200" kern="1200">
        <a:solidFill>
          <a:schemeClr val="tx1"/>
        </a:solidFill>
        <a:latin typeface="+mn-lt"/>
        <a:ea typeface="+mn-ea"/>
        <a:cs typeface="+mn-cs"/>
      </a:defRPr>
    </a:lvl1pPr>
    <a:lvl2pPr marL="457189" algn="l" defTabSz="914377" rtl="0" eaLnBrk="1" latinLnBrk="0" hangingPunct="1">
      <a:defRPr sz="1200" kern="1200">
        <a:solidFill>
          <a:schemeClr val="tx1"/>
        </a:solidFill>
        <a:latin typeface="+mn-lt"/>
        <a:ea typeface="+mn-ea"/>
        <a:cs typeface="+mn-cs"/>
      </a:defRPr>
    </a:lvl2pPr>
    <a:lvl3pPr marL="914377" algn="l" defTabSz="914377" rtl="0" eaLnBrk="1" latinLnBrk="0" hangingPunct="1">
      <a:defRPr sz="1200" kern="1200">
        <a:solidFill>
          <a:schemeClr val="tx1"/>
        </a:solidFill>
        <a:latin typeface="+mn-lt"/>
        <a:ea typeface="+mn-ea"/>
        <a:cs typeface="+mn-cs"/>
      </a:defRPr>
    </a:lvl3pPr>
    <a:lvl4pPr marL="1371566" algn="l" defTabSz="914377" rtl="0" eaLnBrk="1" latinLnBrk="0" hangingPunct="1">
      <a:defRPr sz="1200" kern="1200">
        <a:solidFill>
          <a:schemeClr val="tx1"/>
        </a:solidFill>
        <a:latin typeface="+mn-lt"/>
        <a:ea typeface="+mn-ea"/>
        <a:cs typeface="+mn-cs"/>
      </a:defRPr>
    </a:lvl4pPr>
    <a:lvl5pPr marL="1828754" algn="l" defTabSz="914377" rtl="0" eaLnBrk="1" latinLnBrk="0" hangingPunct="1">
      <a:defRPr sz="1200" kern="1200">
        <a:solidFill>
          <a:schemeClr val="tx1"/>
        </a:solidFill>
        <a:latin typeface="+mn-lt"/>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1</a:t>
            </a:fld>
            <a:endParaRPr lang="en-US"/>
          </a:p>
        </p:txBody>
      </p:sp>
    </p:spTree>
    <p:extLst>
      <p:ext uri="{BB962C8B-B14F-4D97-AF65-F5344CB8AC3E}">
        <p14:creationId xmlns:p14="http://schemas.microsoft.com/office/powerpoint/2010/main" val="2284514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Solution :</a:t>
            </a:r>
          </a:p>
          <a:p>
            <a:endParaRPr lang="en-GB" dirty="0"/>
          </a:p>
          <a:p>
            <a:pPr algn="l"/>
            <a:r>
              <a:rPr lang="en-GB" sz="1800" dirty="0">
                <a:solidFill>
                  <a:srgbClr val="3F7F5F"/>
                </a:solidFill>
                <a:latin typeface="Consolas" panose="020B0609020204030204" pitchFamily="49" charset="0"/>
              </a:rPr>
              <a:t>// declare the </a:t>
            </a:r>
            <a:r>
              <a:rPr lang="en-GB" sz="1800" u="sng" dirty="0">
                <a:solidFill>
                  <a:srgbClr val="3F7F5F"/>
                </a:solidFill>
                <a:latin typeface="Consolas" panose="020B0609020204030204" pitchFamily="49" charset="0"/>
              </a:rPr>
              <a:t>vars</a:t>
            </a:r>
          </a:p>
          <a:p>
            <a:pPr algn="l"/>
            <a:r>
              <a:rPr lang="en-GB" sz="1800" b="1" dirty="0">
                <a:solidFill>
                  <a:srgbClr val="7F0055"/>
                </a:solidFill>
                <a:latin typeface="Consolas" panose="020B0609020204030204" pitchFamily="49" charset="0"/>
              </a:rPr>
              <a:t>int</a:t>
            </a:r>
            <a:r>
              <a:rPr lang="en-GB" sz="1800" b="1" dirty="0">
                <a:solidFill>
                  <a:srgbClr val="000000"/>
                </a:solidFill>
                <a:latin typeface="Consolas" panose="020B0609020204030204" pitchFamily="49" charset="0"/>
              </a:rPr>
              <a:t> </a:t>
            </a:r>
            <a:r>
              <a:rPr lang="en-GB" sz="1800" b="1" dirty="0" err="1">
                <a:solidFill>
                  <a:srgbClr val="6A3E3E"/>
                </a:solidFill>
                <a:latin typeface="Consolas" panose="020B0609020204030204" pitchFamily="49" charset="0"/>
              </a:rPr>
              <a:t>myAge</a:t>
            </a:r>
            <a:r>
              <a:rPr lang="en-GB" sz="1800" b="1" dirty="0">
                <a:solidFill>
                  <a:srgbClr val="000000"/>
                </a:solidFill>
                <a:latin typeface="Consolas" panose="020B0609020204030204" pitchFamily="49" charset="0"/>
              </a:rPr>
              <a:t>;</a:t>
            </a:r>
          </a:p>
          <a:p>
            <a:pPr algn="l"/>
            <a:r>
              <a:rPr lang="en-GB" sz="1800" dirty="0">
                <a:solidFill>
                  <a:srgbClr val="000000"/>
                </a:solidFill>
                <a:latin typeface="Consolas" panose="020B0609020204030204" pitchFamily="49" charset="0"/>
              </a:rPr>
              <a:t>String </a:t>
            </a:r>
            <a:r>
              <a:rPr lang="en-GB" sz="1800" dirty="0" err="1">
                <a:solidFill>
                  <a:srgbClr val="6A3E3E"/>
                </a:solidFill>
                <a:latin typeface="Consolas" panose="020B0609020204030204" pitchFamily="49" charset="0"/>
              </a:rPr>
              <a:t>myName</a:t>
            </a:r>
            <a:r>
              <a:rPr lang="en-GB" sz="1800"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dirty="0">
                <a:solidFill>
                  <a:srgbClr val="3F7F5F"/>
                </a:solidFill>
                <a:latin typeface="Consolas" panose="020B0609020204030204" pitchFamily="49" charset="0"/>
              </a:rPr>
              <a:t>// initialise the </a:t>
            </a:r>
            <a:r>
              <a:rPr lang="en-GB" sz="1800" u="sng" dirty="0">
                <a:solidFill>
                  <a:srgbClr val="3F7F5F"/>
                </a:solidFill>
                <a:latin typeface="Consolas" panose="020B0609020204030204" pitchFamily="49" charset="0"/>
              </a:rPr>
              <a:t>var - assign a value</a:t>
            </a:r>
          </a:p>
          <a:p>
            <a:pPr algn="l"/>
            <a:r>
              <a:rPr lang="en-GB" sz="1800" dirty="0" err="1">
                <a:solidFill>
                  <a:srgbClr val="6A3E3E"/>
                </a:solidFill>
                <a:latin typeface="Consolas" panose="020B0609020204030204" pitchFamily="49" charset="0"/>
              </a:rPr>
              <a:t>myAge</a:t>
            </a:r>
            <a:r>
              <a:rPr lang="en-GB" sz="1800" dirty="0">
                <a:solidFill>
                  <a:srgbClr val="000000"/>
                </a:solidFill>
                <a:latin typeface="Consolas" panose="020B0609020204030204" pitchFamily="49" charset="0"/>
              </a:rPr>
              <a:t> = 21;</a:t>
            </a:r>
          </a:p>
          <a:p>
            <a:pPr algn="l"/>
            <a:r>
              <a:rPr lang="en-GB" sz="1800" dirty="0" err="1">
                <a:solidFill>
                  <a:srgbClr val="6A3E3E"/>
                </a:solidFill>
                <a:latin typeface="Consolas" panose="020B0609020204030204" pitchFamily="49" charset="0"/>
              </a:rPr>
              <a:t>myName</a:t>
            </a:r>
            <a:r>
              <a:rPr lang="en-GB" sz="1800" dirty="0">
                <a:solidFill>
                  <a:srgbClr val="000000"/>
                </a:solidFill>
                <a:latin typeface="Consolas" panose="020B0609020204030204" pitchFamily="49" charset="0"/>
              </a:rPr>
              <a:t> = </a:t>
            </a:r>
            <a:r>
              <a:rPr lang="en-GB" sz="1800" dirty="0">
                <a:solidFill>
                  <a:srgbClr val="2A00FF"/>
                </a:solidFill>
                <a:latin typeface="Consolas" panose="020B0609020204030204" pitchFamily="49" charset="0"/>
              </a:rPr>
              <a:t>"Aidan"</a:t>
            </a:r>
            <a:r>
              <a:rPr lang="en-GB" sz="1800"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dirty="0">
                <a:solidFill>
                  <a:srgbClr val="3F7F5F"/>
                </a:solidFill>
                <a:latin typeface="Consolas" panose="020B0609020204030204" pitchFamily="49" charset="0"/>
              </a:rPr>
              <a:t>// output to screen</a:t>
            </a:r>
          </a:p>
          <a:p>
            <a:pPr algn="l"/>
            <a:r>
              <a:rPr lang="en-GB" sz="1800" dirty="0" err="1">
                <a:solidFill>
                  <a:srgbClr val="000000"/>
                </a:solidFill>
                <a:latin typeface="Consolas" panose="020B0609020204030204" pitchFamily="49" charset="0"/>
              </a:rPr>
              <a:t>System.</a:t>
            </a:r>
            <a:r>
              <a:rPr lang="en-GB" sz="1800" b="1" i="1" dirty="0" err="1">
                <a:solidFill>
                  <a:srgbClr val="0000C0"/>
                </a:solidFill>
                <a:latin typeface="Consolas" panose="020B0609020204030204" pitchFamily="49" charset="0"/>
              </a:rPr>
              <a:t>out</a:t>
            </a:r>
            <a:r>
              <a:rPr lang="en-GB" sz="1800" b="1" i="1" dirty="0" err="1">
                <a:solidFill>
                  <a:srgbClr val="000000"/>
                </a:solidFill>
                <a:latin typeface="Consolas" panose="020B0609020204030204" pitchFamily="49" charset="0"/>
              </a:rPr>
              <a:t>.println</a:t>
            </a:r>
            <a:r>
              <a:rPr lang="en-GB" sz="1800" b="1" i="1" dirty="0">
                <a:solidFill>
                  <a:srgbClr val="000000"/>
                </a:solidFill>
                <a:latin typeface="Consolas" panose="020B0609020204030204" pitchFamily="49" charset="0"/>
              </a:rPr>
              <a:t>(</a:t>
            </a:r>
            <a:r>
              <a:rPr lang="en-GB" sz="1800" b="1" i="1" dirty="0">
                <a:solidFill>
                  <a:srgbClr val="2A00FF"/>
                </a:solidFill>
                <a:latin typeface="Consolas" panose="020B0609020204030204" pitchFamily="49" charset="0"/>
              </a:rPr>
              <a:t>"My name is "</a:t>
            </a:r>
            <a:r>
              <a:rPr lang="en-GB" sz="1800" b="1" i="1" dirty="0">
                <a:solidFill>
                  <a:srgbClr val="000000"/>
                </a:solidFill>
                <a:latin typeface="Consolas" panose="020B0609020204030204" pitchFamily="49" charset="0"/>
              </a:rPr>
              <a:t>+</a:t>
            </a:r>
            <a:r>
              <a:rPr lang="en-GB" sz="1800" b="1" i="1" dirty="0" err="1">
                <a:solidFill>
                  <a:srgbClr val="6A3E3E"/>
                </a:solidFill>
                <a:latin typeface="Consolas" panose="020B0609020204030204" pitchFamily="49" charset="0"/>
              </a:rPr>
              <a:t>myName</a:t>
            </a:r>
            <a:r>
              <a:rPr lang="en-GB" sz="1800" b="1" i="1" dirty="0">
                <a:solidFill>
                  <a:srgbClr val="000000"/>
                </a:solidFill>
                <a:latin typeface="Consolas" panose="020B0609020204030204" pitchFamily="49" charset="0"/>
              </a:rPr>
              <a:t> +</a:t>
            </a:r>
            <a:r>
              <a:rPr lang="en-GB" sz="1800" b="1" i="1" dirty="0">
                <a:solidFill>
                  <a:srgbClr val="2A00FF"/>
                </a:solidFill>
                <a:latin typeface="Consolas" panose="020B0609020204030204" pitchFamily="49" charset="0"/>
              </a:rPr>
              <a:t>". My age is "</a:t>
            </a:r>
            <a:r>
              <a:rPr lang="en-GB" sz="1800" b="1" i="1" dirty="0">
                <a:solidFill>
                  <a:srgbClr val="000000"/>
                </a:solidFill>
                <a:latin typeface="Consolas" panose="020B0609020204030204" pitchFamily="49" charset="0"/>
              </a:rPr>
              <a:t> +</a:t>
            </a:r>
            <a:r>
              <a:rPr lang="en-GB" sz="1800" b="1" i="1" dirty="0" err="1">
                <a:solidFill>
                  <a:srgbClr val="6A3E3E"/>
                </a:solidFill>
                <a:latin typeface="Consolas" panose="020B0609020204030204" pitchFamily="49" charset="0"/>
              </a:rPr>
              <a:t>myAge</a:t>
            </a:r>
            <a:r>
              <a:rPr lang="en-GB" sz="1800" b="1" i="1" dirty="0">
                <a:solidFill>
                  <a:srgbClr val="000000"/>
                </a:solidFill>
                <a:latin typeface="Consolas" panose="020B0609020204030204" pitchFamily="49" charset="0"/>
              </a:rPr>
              <a:t>);</a:t>
            </a:r>
            <a:endParaRPr lang="en-GB"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13</a:t>
            </a:fld>
            <a:endParaRPr lang="en-US"/>
          </a:p>
        </p:txBody>
      </p:sp>
    </p:spTree>
    <p:extLst>
      <p:ext uri="{BB962C8B-B14F-4D97-AF65-F5344CB8AC3E}">
        <p14:creationId xmlns:p14="http://schemas.microsoft.com/office/powerpoint/2010/main" val="3739662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1D5DB"/>
                </a:solidFill>
                <a:effectLst/>
                <a:latin typeface="Söhne"/>
              </a:rPr>
              <a:t>An expression in Java is a combination of one or more variables, values, operators, and method calls that can be evaluated to produce a result. It can represent a computation or a value that needs to be computed or retrieved.</a:t>
            </a:r>
          </a:p>
          <a:p>
            <a:pPr algn="l"/>
            <a:r>
              <a:rPr lang="en-GB" b="0" i="0" dirty="0">
                <a:solidFill>
                  <a:srgbClr val="D1D5DB"/>
                </a:solidFill>
                <a:effectLst/>
                <a:latin typeface="Söhne"/>
              </a:rPr>
              <a:t>For example, the following are examples of Java expressions:</a:t>
            </a:r>
          </a:p>
          <a:p>
            <a:pPr algn="l">
              <a:buFont typeface="+mj-lt"/>
              <a:buAutoNum type="arabicPeriod"/>
            </a:pPr>
            <a:r>
              <a:rPr lang="en-GB" b="0" i="0" dirty="0">
                <a:solidFill>
                  <a:srgbClr val="D1D5DB"/>
                </a:solidFill>
                <a:effectLst/>
                <a:latin typeface="Söhne"/>
              </a:rPr>
              <a:t>2 + 3: This expression represents the addition of two integers, which evaluates to 5.</a:t>
            </a:r>
          </a:p>
          <a:p>
            <a:pPr algn="l">
              <a:buFont typeface="+mj-lt"/>
              <a:buAutoNum type="arabicPeriod"/>
            </a:pPr>
            <a:r>
              <a:rPr lang="en-GB" b="0" i="0" dirty="0">
                <a:solidFill>
                  <a:srgbClr val="D1D5DB"/>
                </a:solidFill>
                <a:effectLst/>
                <a:latin typeface="Söhne"/>
              </a:rPr>
              <a:t>5 * 6: This expression represents the multiplication of two integers, which evaluates to 30.</a:t>
            </a:r>
          </a:p>
          <a:p>
            <a:pPr algn="l">
              <a:buFont typeface="+mj-lt"/>
              <a:buAutoNum type="arabicPeriod"/>
            </a:pPr>
            <a:r>
              <a:rPr lang="en-GB" b="0" i="0" dirty="0" err="1">
                <a:solidFill>
                  <a:srgbClr val="D1D5DB"/>
                </a:solidFill>
                <a:effectLst/>
                <a:latin typeface="Söhne"/>
              </a:rPr>
              <a:t>myVariable</a:t>
            </a:r>
            <a:r>
              <a:rPr lang="en-GB" b="0" i="0" dirty="0">
                <a:solidFill>
                  <a:srgbClr val="D1D5DB"/>
                </a:solidFill>
                <a:effectLst/>
                <a:latin typeface="Söhne"/>
              </a:rPr>
              <a:t> + 10: This expression represents the addition of the value stored in a variable named '</a:t>
            </a:r>
            <a:r>
              <a:rPr lang="en-GB" b="0" i="0" dirty="0" err="1">
                <a:solidFill>
                  <a:srgbClr val="D1D5DB"/>
                </a:solidFill>
                <a:effectLst/>
                <a:latin typeface="Söhne"/>
              </a:rPr>
              <a:t>myVariable</a:t>
            </a:r>
            <a:r>
              <a:rPr lang="en-GB" b="0" i="0" dirty="0">
                <a:solidFill>
                  <a:srgbClr val="D1D5DB"/>
                </a:solidFill>
                <a:effectLst/>
                <a:latin typeface="Söhne"/>
              </a:rPr>
              <a:t>' with the integer value 10.</a:t>
            </a:r>
          </a:p>
          <a:p>
            <a:pPr algn="l">
              <a:buFont typeface="+mj-lt"/>
              <a:buAutoNum type="arabicPeriod"/>
            </a:pPr>
            <a:r>
              <a:rPr lang="en-GB" b="0" i="0" dirty="0" err="1">
                <a:solidFill>
                  <a:srgbClr val="D1D5DB"/>
                </a:solidFill>
                <a:effectLst/>
                <a:latin typeface="Söhne"/>
              </a:rPr>
              <a:t>Math.max</a:t>
            </a:r>
            <a:r>
              <a:rPr lang="en-GB" b="0" i="0" dirty="0">
                <a:solidFill>
                  <a:srgbClr val="D1D5DB"/>
                </a:solidFill>
                <a:effectLst/>
                <a:latin typeface="Söhne"/>
              </a:rPr>
              <a:t>(7, 9): This expression represents a method call to the 'max' method of the Math class, which returns the maximum value between two integer arguments, in this case 7 and 9.</a:t>
            </a:r>
          </a:p>
          <a:p>
            <a:pPr algn="l">
              <a:buFont typeface="+mj-lt"/>
              <a:buAutoNum type="arabicPeriod"/>
            </a:pPr>
            <a:r>
              <a:rPr lang="en-GB" b="0" i="0" dirty="0">
                <a:solidFill>
                  <a:srgbClr val="D1D5DB"/>
                </a:solidFill>
                <a:effectLst/>
                <a:latin typeface="Söhne"/>
              </a:rPr>
              <a:t>(5 &gt; 3) &amp;&amp; (4 &lt; 6): This expression represents a logical AND operation between two boolean expressions, which evaluates to true.</a:t>
            </a:r>
          </a:p>
          <a:p>
            <a:pPr algn="l"/>
            <a:r>
              <a:rPr lang="en-GB" b="0" i="0" dirty="0">
                <a:solidFill>
                  <a:srgbClr val="D1D5DB"/>
                </a:solidFill>
                <a:effectLst/>
                <a:latin typeface="Söhne"/>
              </a:rPr>
              <a:t>Expressions can be used in various contexts in Java, such as in assignments, method calls, conditional statements, loops, and more. They are an essential part of programming in Java and are used extensively in writing efficient and effective code.</a:t>
            </a:r>
          </a:p>
          <a:p>
            <a:endParaRPr lang="en-GB"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15</a:t>
            </a:fld>
            <a:endParaRPr lang="en-US"/>
          </a:p>
        </p:txBody>
      </p:sp>
    </p:spTree>
    <p:extLst>
      <p:ext uri="{BB962C8B-B14F-4D97-AF65-F5344CB8AC3E}">
        <p14:creationId xmlns:p14="http://schemas.microsoft.com/office/powerpoint/2010/main" val="2966209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a:solidFill>
                  <a:srgbClr val="D1D5DB"/>
                </a:solidFill>
                <a:effectLst/>
                <a:latin typeface="Söhne"/>
              </a:rPr>
              <a:t>(double) is a casting operation. It explicitly converts the value of num1 from its original data type (which is int) to a double. This casting is performed to ensure that the division operation is a floating-point division, which allows for decimal values to be retained in the result.</a:t>
            </a:r>
          </a:p>
          <a:p>
            <a:pPr algn="l">
              <a:buFont typeface="+mj-lt"/>
              <a:buAutoNum type="arabicPeriod"/>
            </a:pPr>
            <a:r>
              <a:rPr lang="en-GB" b="0" i="0" dirty="0">
                <a:solidFill>
                  <a:srgbClr val="D1D5DB"/>
                </a:solidFill>
                <a:effectLst/>
                <a:latin typeface="Söhne"/>
              </a:rPr>
              <a:t>num1 is cast to a double before the division is performed. This is important because if you divide two int values, you get integer division, which truncates the decimal part. By casting num1 to a double, you ensure that the division is done as a floating-point division, preserving the decimal part of the result.</a:t>
            </a:r>
          </a:p>
          <a:p>
            <a:pPr algn="l">
              <a:buFont typeface="+mj-lt"/>
              <a:buAutoNum type="arabicPeriod"/>
            </a:pPr>
            <a:r>
              <a:rPr lang="en-GB" b="0" i="0" dirty="0">
                <a:solidFill>
                  <a:srgbClr val="D1D5DB"/>
                </a:solidFill>
                <a:effectLst/>
                <a:latin typeface="Söhne"/>
              </a:rPr>
              <a:t>The division num1 / num2 is then performed with the double version of num1. The result of this division is a double value.</a:t>
            </a:r>
          </a:p>
          <a:p>
            <a:pPr algn="l">
              <a:buFont typeface="+mj-lt"/>
              <a:buAutoNum type="arabicPeriod"/>
            </a:pPr>
            <a:r>
              <a:rPr lang="en-GB" b="0" i="0" dirty="0">
                <a:solidFill>
                  <a:srgbClr val="D1D5DB"/>
                </a:solidFill>
                <a:effectLst/>
                <a:latin typeface="Söhne"/>
              </a:rPr>
              <a:t>Finally, the result of the division (a double) is assigned to the answer variable, which is also declared as a double. This assignment stores the result of the division as a floating-point number in the answer variable.</a:t>
            </a:r>
          </a:p>
          <a:p>
            <a:pPr algn="l"/>
            <a:r>
              <a:rPr lang="en-GB" b="0" i="0" dirty="0">
                <a:solidFill>
                  <a:srgbClr val="D1D5DB"/>
                </a:solidFill>
                <a:effectLst/>
                <a:latin typeface="Söhne"/>
              </a:rPr>
              <a:t>So, casting is used in this example to explicitly convert num1 from an int to a double to ensure that the division is performed as a floating-point division, and the result is stored as a double in the answer variable.</a:t>
            </a:r>
          </a:p>
          <a:p>
            <a:endParaRPr lang="en-GB" dirty="0"/>
          </a:p>
          <a:p>
            <a:endParaRPr lang="en-GB" dirty="0"/>
          </a:p>
          <a:p>
            <a:r>
              <a:rPr lang="en-GB" dirty="0"/>
              <a:t>Note : Casting can only be used to convert compatible data types e.g. int to double, but not String to int. There are other processes for these kinds of conversions (more of this later !)</a:t>
            </a:r>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16</a:t>
            </a:fld>
            <a:endParaRPr lang="en-US"/>
          </a:p>
        </p:txBody>
      </p:sp>
    </p:spTree>
    <p:extLst>
      <p:ext uri="{BB962C8B-B14F-4D97-AF65-F5344CB8AC3E}">
        <p14:creationId xmlns:p14="http://schemas.microsoft.com/office/powerpoint/2010/main" val="6141354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1D5DB"/>
                </a:solidFill>
                <a:effectLst/>
                <a:latin typeface="Söhne"/>
              </a:rPr>
              <a:t>JRE stands for Java Runtime Environment, and it is the software environment required for running Java applications. The JRE includes the Java Virtual Machine (JVM), the Java class libraries, and other components required for executing Java applications.</a:t>
            </a:r>
          </a:p>
          <a:p>
            <a:pPr algn="l"/>
            <a:r>
              <a:rPr lang="en-GB" b="0" i="0" dirty="0">
                <a:solidFill>
                  <a:srgbClr val="D1D5DB"/>
                </a:solidFill>
                <a:effectLst/>
                <a:latin typeface="Söhne"/>
              </a:rPr>
              <a:t>When a Java application is run, the JRE is responsible for loading the necessary class files, linking them with the JVM, and providing the necessary runtime environment for executing the application. The JRE includes several components, including:</a:t>
            </a:r>
          </a:p>
          <a:p>
            <a:pPr algn="l">
              <a:buFont typeface="+mj-lt"/>
              <a:buAutoNum type="arabicPeriod"/>
            </a:pPr>
            <a:r>
              <a:rPr lang="en-GB" b="0" i="0" dirty="0">
                <a:solidFill>
                  <a:srgbClr val="D1D5DB"/>
                </a:solidFill>
                <a:effectLst/>
                <a:latin typeface="Söhne"/>
              </a:rPr>
              <a:t>Java Virtual Machine (JVM): The JVM interprets the Java bytecode and converts it into machine code that can be executed by the underlying hardware.</a:t>
            </a:r>
          </a:p>
          <a:p>
            <a:pPr algn="l">
              <a:buFont typeface="+mj-lt"/>
              <a:buAutoNum type="arabicPeriod"/>
            </a:pPr>
            <a:r>
              <a:rPr lang="en-GB" b="0" i="0" dirty="0">
                <a:solidFill>
                  <a:srgbClr val="D1D5DB"/>
                </a:solidFill>
                <a:effectLst/>
                <a:latin typeface="Söhne"/>
              </a:rPr>
              <a:t>Java Class Libraries: The Java class libraries are a collection of pre-written Java code that provides a wide range of functionality, including file I/O, networking, database access, and more.</a:t>
            </a:r>
          </a:p>
          <a:p>
            <a:pPr algn="l">
              <a:buFont typeface="+mj-lt"/>
              <a:buAutoNum type="arabicPeriod"/>
            </a:pPr>
            <a:r>
              <a:rPr lang="en-GB" b="0" i="0" dirty="0">
                <a:solidFill>
                  <a:srgbClr val="D1D5DB"/>
                </a:solidFill>
                <a:effectLst/>
                <a:latin typeface="Söhne"/>
              </a:rPr>
              <a:t>Java Plug-in: The Java plug-in is a browser plug-in that enables Java applets to run in web browsers.</a:t>
            </a:r>
          </a:p>
          <a:p>
            <a:pPr algn="l">
              <a:buFont typeface="+mj-lt"/>
              <a:buAutoNum type="arabicPeriod"/>
            </a:pPr>
            <a:r>
              <a:rPr lang="en-GB" b="0" i="0" dirty="0">
                <a:solidFill>
                  <a:srgbClr val="D1D5DB"/>
                </a:solidFill>
                <a:effectLst/>
                <a:latin typeface="Söhne"/>
              </a:rPr>
              <a:t>Java Web Start: Java Web Start is a framework for deploying Java applications on the web.</a:t>
            </a:r>
          </a:p>
          <a:p>
            <a:pPr algn="l">
              <a:buFont typeface="+mj-lt"/>
              <a:buAutoNum type="arabicPeriod"/>
            </a:pPr>
            <a:r>
              <a:rPr lang="en-GB" b="0" i="0" dirty="0">
                <a:solidFill>
                  <a:srgbClr val="D1D5DB"/>
                </a:solidFill>
                <a:effectLst/>
                <a:latin typeface="Söhne"/>
              </a:rPr>
              <a:t>JavaFX: JavaFX is a platform for building rich internet applications (RIAs) using Java.</a:t>
            </a:r>
          </a:p>
          <a:p>
            <a:pPr algn="l"/>
            <a:r>
              <a:rPr lang="en-GB" b="0" i="0" dirty="0">
                <a:solidFill>
                  <a:srgbClr val="D1D5DB"/>
                </a:solidFill>
                <a:effectLst/>
                <a:latin typeface="Söhne"/>
              </a:rPr>
              <a:t>The JRE is available for download from the official Java website and is available for multiple platforms, including Windows, Linux, and macOS. It is essential to have the correct version of the JRE installed on the computer to ensure that Java applications run correctly.</a:t>
            </a:r>
          </a:p>
          <a:p>
            <a:pPr algn="l"/>
            <a:r>
              <a:rPr lang="en-GB" b="0" i="0" dirty="0">
                <a:solidFill>
                  <a:srgbClr val="D1D5DB"/>
                </a:solidFill>
                <a:effectLst/>
                <a:latin typeface="Söhne"/>
              </a:rPr>
              <a:t>Overall, the JRE is a crucial component of the Java ecosystem, and its ability to provide a consistent runtime environment across multiple platforms has made Java one of the most popular programming languages in use today.</a:t>
            </a:r>
          </a:p>
          <a:p>
            <a:endParaRPr lang="en-GB"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18</a:t>
            </a:fld>
            <a:endParaRPr lang="en-US"/>
          </a:p>
        </p:txBody>
      </p:sp>
    </p:spTree>
    <p:extLst>
      <p:ext uri="{BB962C8B-B14F-4D97-AF65-F5344CB8AC3E}">
        <p14:creationId xmlns:p14="http://schemas.microsoft.com/office/powerpoint/2010/main" val="2918112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D1D5DB"/>
                </a:solidFill>
                <a:effectLst/>
                <a:latin typeface="Söhne"/>
              </a:rPr>
              <a:t>The Java "Hello, World!" program is a simple program that outputs the message "Hello, World!" to the console. It is often used as a simple introductory example for people learning Java programming for the first time.</a:t>
            </a:r>
          </a:p>
          <a:p>
            <a:endParaRPr lang="en-GB" b="0" i="0" dirty="0">
              <a:solidFill>
                <a:srgbClr val="D1D5DB"/>
              </a:solidFill>
              <a:effectLst/>
              <a:latin typeface="Söhne"/>
            </a:endParaRPr>
          </a:p>
          <a:p>
            <a:pPr algn="l"/>
            <a:r>
              <a:rPr lang="en-GB" b="0" i="0" dirty="0">
                <a:solidFill>
                  <a:srgbClr val="D1D5DB"/>
                </a:solidFill>
                <a:effectLst/>
                <a:latin typeface="Söhne"/>
              </a:rPr>
              <a:t>The program starts with a class definition named HelloWorld, which contains a single method named main. This method is declared as public, which means it can be accessed from outside the class, and static, which means it can be called without creating an instance of the class.</a:t>
            </a:r>
          </a:p>
          <a:p>
            <a:pPr algn="l"/>
            <a:r>
              <a:rPr lang="en-GB" b="0" i="0" dirty="0">
                <a:solidFill>
                  <a:srgbClr val="D1D5DB"/>
                </a:solidFill>
                <a:effectLst/>
                <a:latin typeface="Söhne"/>
              </a:rPr>
              <a:t>The main method takes an array of String objects as its parameter, which is used to pass command-line arguments to the program. In this case, we don't use the arguments, so we simply leave the parameter name as args.</a:t>
            </a:r>
          </a:p>
          <a:p>
            <a:pPr algn="l"/>
            <a:r>
              <a:rPr lang="en-GB" b="0" i="0" dirty="0">
                <a:solidFill>
                  <a:srgbClr val="D1D5DB"/>
                </a:solidFill>
                <a:effectLst/>
                <a:latin typeface="Söhne"/>
              </a:rPr>
              <a:t>The main method contains a single line of code, which uses the System.out.println method to output the message "Hello, World!" to the console.</a:t>
            </a:r>
          </a:p>
          <a:p>
            <a:pPr algn="l"/>
            <a:r>
              <a:rPr lang="en-GB" b="0" i="0" dirty="0">
                <a:solidFill>
                  <a:srgbClr val="D1D5DB"/>
                </a:solidFill>
                <a:effectLst/>
                <a:latin typeface="Söhne"/>
              </a:rPr>
              <a:t>When the program is run, the main method is executed, which outputs the message "Hello, World QUB" to the console.</a:t>
            </a:r>
          </a:p>
          <a:p>
            <a:endParaRPr lang="en-US"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3</a:t>
            </a:fld>
            <a:endParaRPr lang="en-US"/>
          </a:p>
        </p:txBody>
      </p:sp>
    </p:spTree>
    <p:extLst>
      <p:ext uri="{BB962C8B-B14F-4D97-AF65-F5344CB8AC3E}">
        <p14:creationId xmlns:p14="http://schemas.microsoft.com/office/powerpoint/2010/main" val="362235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Development</a:t>
            </a:r>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4</a:t>
            </a:fld>
            <a:endParaRPr lang="en-US"/>
          </a:p>
        </p:txBody>
      </p:sp>
    </p:spTree>
    <p:extLst>
      <p:ext uri="{BB962C8B-B14F-4D97-AF65-F5344CB8AC3E}">
        <p14:creationId xmlns:p14="http://schemas.microsoft.com/office/powerpoint/2010/main" val="716760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altLang="en-US" dirty="0"/>
              <a:t>A good analogy for a variable is to think of a bucket. We can fill it to a certain level, we can replace what's inside it, and sometimes we can add or take something away from it.  When we declare a variable to use a data type it's like putting a label on the bucket that says what it can be filled with. Let's say the label for the bucket is "Sand". Once the label is attached, we can only ever add or remove sand from the bucket. Anytime we try and put anything else into it, we will get stopped by the bucket police. In Java, you can think of the compiler as the bucket police. It ensures that programmers declare and use variables properly.</a:t>
            </a:r>
          </a:p>
          <a:p>
            <a:endParaRPr lang="en-GB"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5</a:t>
            </a:fld>
            <a:endParaRPr lang="en-US"/>
          </a:p>
        </p:txBody>
      </p:sp>
    </p:spTree>
    <p:extLst>
      <p:ext uri="{BB962C8B-B14F-4D97-AF65-F5344CB8AC3E}">
        <p14:creationId xmlns:p14="http://schemas.microsoft.com/office/powerpoint/2010/main" val="80352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6</a:t>
            </a:fld>
            <a:endParaRPr lang="en-US"/>
          </a:p>
        </p:txBody>
      </p:sp>
    </p:spTree>
    <p:extLst>
      <p:ext uri="{BB962C8B-B14F-4D97-AF65-F5344CB8AC3E}">
        <p14:creationId xmlns:p14="http://schemas.microsoft.com/office/powerpoint/2010/main" val="2494699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1D5DB"/>
                </a:solidFill>
                <a:effectLst/>
                <a:latin typeface="Söhne"/>
              </a:rPr>
              <a:t>In Java, primitive data types are the most basic data types available in the language. They are built-in data types and are not objects like the classes and interfaces in Java. Here are the eight primitive data types in Java:</a:t>
            </a:r>
          </a:p>
          <a:p>
            <a:pPr algn="l">
              <a:buFont typeface="+mj-lt"/>
              <a:buAutoNum type="arabicPeriod"/>
            </a:pPr>
            <a:r>
              <a:rPr lang="en-GB" b="0" i="0" dirty="0">
                <a:solidFill>
                  <a:srgbClr val="D1D5DB"/>
                </a:solidFill>
                <a:effectLst/>
                <a:latin typeface="Söhne"/>
              </a:rPr>
              <a:t>boolean: This data type has only two possible values, either true or false. It is used to represent logical values.</a:t>
            </a:r>
          </a:p>
          <a:p>
            <a:pPr algn="l">
              <a:buFont typeface="+mj-lt"/>
              <a:buAutoNum type="arabicPeriod"/>
            </a:pPr>
            <a:r>
              <a:rPr lang="en-GB" b="0" i="0" dirty="0">
                <a:solidFill>
                  <a:srgbClr val="D1D5DB"/>
                </a:solidFill>
                <a:effectLst/>
                <a:latin typeface="Söhne"/>
              </a:rPr>
              <a:t>byte: This data type is used to represent integer values from -128 to 127. It takes 8 bits of memory.</a:t>
            </a:r>
          </a:p>
          <a:p>
            <a:pPr algn="l">
              <a:buFont typeface="+mj-lt"/>
              <a:buAutoNum type="arabicPeriod"/>
            </a:pPr>
            <a:r>
              <a:rPr lang="en-GB" b="0" i="0" dirty="0">
                <a:solidFill>
                  <a:srgbClr val="D1D5DB"/>
                </a:solidFill>
                <a:effectLst/>
                <a:latin typeface="Söhne"/>
              </a:rPr>
              <a:t>short: This data type is used to represent integer values from -32,768 to 32,767. It takes 16 bits of memory.</a:t>
            </a:r>
          </a:p>
          <a:p>
            <a:pPr algn="l">
              <a:buFont typeface="+mj-lt"/>
              <a:buAutoNum type="arabicPeriod"/>
            </a:pPr>
            <a:r>
              <a:rPr lang="en-GB" b="0" i="0" dirty="0">
                <a:solidFill>
                  <a:srgbClr val="D1D5DB"/>
                </a:solidFill>
                <a:effectLst/>
                <a:latin typeface="Söhne"/>
              </a:rPr>
              <a:t>int: This data type is used to represent integer values from -2,147,483,648 to 2,147,483,647. It takes 32 bits of memory.</a:t>
            </a:r>
          </a:p>
          <a:p>
            <a:pPr algn="l">
              <a:buFont typeface="+mj-lt"/>
              <a:buAutoNum type="arabicPeriod"/>
            </a:pPr>
            <a:r>
              <a:rPr lang="en-GB" b="0" i="0" dirty="0">
                <a:solidFill>
                  <a:srgbClr val="D1D5DB"/>
                </a:solidFill>
                <a:effectLst/>
                <a:latin typeface="Söhne"/>
              </a:rPr>
              <a:t>long: This data type is used to represent integer values from -9,223,372,036,854,775,808 to 9,223,372,036,854,775,807. It takes 64 bits of memory.</a:t>
            </a:r>
          </a:p>
          <a:p>
            <a:pPr algn="l">
              <a:buFont typeface="+mj-lt"/>
              <a:buAutoNum type="arabicPeriod"/>
            </a:pPr>
            <a:r>
              <a:rPr lang="en-GB" b="0" i="0" dirty="0">
                <a:solidFill>
                  <a:srgbClr val="D1D5DB"/>
                </a:solidFill>
                <a:effectLst/>
                <a:latin typeface="Söhne"/>
              </a:rPr>
              <a:t>float: This data type is used to represent floating-point numbers with single precision. It takes 32 bits of memory.</a:t>
            </a:r>
          </a:p>
          <a:p>
            <a:pPr algn="l">
              <a:buFont typeface="+mj-lt"/>
              <a:buAutoNum type="arabicPeriod"/>
            </a:pPr>
            <a:r>
              <a:rPr lang="en-GB" b="0" i="0" dirty="0">
                <a:solidFill>
                  <a:srgbClr val="D1D5DB"/>
                </a:solidFill>
                <a:effectLst/>
                <a:latin typeface="Söhne"/>
              </a:rPr>
              <a:t>double: This data type is used to represent floating-point numbers with double precision. It takes 64 bits of memory.</a:t>
            </a:r>
          </a:p>
          <a:p>
            <a:pPr algn="l">
              <a:buFont typeface="+mj-lt"/>
              <a:buAutoNum type="arabicPeriod"/>
            </a:pPr>
            <a:r>
              <a:rPr lang="en-GB" b="0" i="0" dirty="0">
                <a:solidFill>
                  <a:srgbClr val="D1D5DB"/>
                </a:solidFill>
                <a:effectLst/>
                <a:latin typeface="Söhne"/>
              </a:rPr>
              <a:t>char: This data type is used to represent a single character. It takes 16 bits of memory.</a:t>
            </a:r>
          </a:p>
          <a:p>
            <a:pPr algn="l"/>
            <a:r>
              <a:rPr lang="en-GB" b="0" i="0" dirty="0">
                <a:solidFill>
                  <a:srgbClr val="D1D5DB"/>
                </a:solidFill>
                <a:effectLst/>
                <a:latin typeface="Söhne"/>
              </a:rPr>
              <a:t>These primitive data types are used to define variables, parameters, and return types of methods. They are also used in arithmetic operations, logical operations, and bitwise operations.</a:t>
            </a:r>
          </a:p>
          <a:p>
            <a:endParaRPr lang="en-GB"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7</a:t>
            </a:fld>
            <a:endParaRPr lang="en-US"/>
          </a:p>
        </p:txBody>
      </p:sp>
    </p:spTree>
    <p:extLst>
      <p:ext uri="{BB962C8B-B14F-4D97-AF65-F5344CB8AC3E}">
        <p14:creationId xmlns:p14="http://schemas.microsoft.com/office/powerpoint/2010/main" val="499002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8</a:t>
            </a:fld>
            <a:endParaRPr lang="en-US"/>
          </a:p>
        </p:txBody>
      </p:sp>
    </p:spTree>
    <p:extLst>
      <p:ext uri="{BB962C8B-B14F-4D97-AF65-F5344CB8AC3E}">
        <p14:creationId xmlns:p14="http://schemas.microsoft.com/office/powerpoint/2010/main" val="3131772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9</a:t>
            </a:fld>
            <a:endParaRPr lang="en-US"/>
          </a:p>
        </p:txBody>
      </p:sp>
    </p:spTree>
    <p:extLst>
      <p:ext uri="{BB962C8B-B14F-4D97-AF65-F5344CB8AC3E}">
        <p14:creationId xmlns:p14="http://schemas.microsoft.com/office/powerpoint/2010/main" val="1105791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1D5DB"/>
                </a:solidFill>
                <a:effectLst/>
                <a:latin typeface="Söhne"/>
              </a:rPr>
              <a:t>A string in Java is declared by enclosing a sequence of characters in double quotes ("). For example:</a:t>
            </a:r>
          </a:p>
          <a:p>
            <a:endParaRPr lang="en-GB" dirty="0">
              <a:solidFill>
                <a:srgbClr val="DF3079"/>
              </a:solidFill>
              <a:effectLst/>
            </a:endParaRPr>
          </a:p>
          <a:p>
            <a:r>
              <a:rPr lang="en-GB" dirty="0">
                <a:solidFill>
                  <a:srgbClr val="DF3079"/>
                </a:solidFill>
                <a:effectLst/>
              </a:rPr>
              <a:t>String</a:t>
            </a:r>
            <a:r>
              <a:rPr lang="en-GB" dirty="0">
                <a:effectLst/>
              </a:rPr>
              <a:t> </a:t>
            </a:r>
            <a:r>
              <a:rPr lang="en-GB" dirty="0">
                <a:solidFill>
                  <a:srgbClr val="DF3079"/>
                </a:solidFill>
                <a:effectLst/>
              </a:rPr>
              <a:t>greeting</a:t>
            </a:r>
            <a:r>
              <a:rPr lang="en-GB" dirty="0">
                <a:effectLst/>
              </a:rPr>
              <a:t> = </a:t>
            </a:r>
            <a:r>
              <a:rPr lang="en-GB" dirty="0">
                <a:solidFill>
                  <a:srgbClr val="00A67D"/>
                </a:solidFill>
                <a:effectLst/>
              </a:rPr>
              <a:t>“Hello, World!”</a:t>
            </a:r>
            <a:r>
              <a:rPr lang="en-GB" dirty="0">
                <a:effectLst/>
              </a:rPr>
              <a:t>; </a:t>
            </a:r>
          </a:p>
          <a:p>
            <a:endParaRPr lang="en-GB" dirty="0">
              <a:effectLst/>
            </a:endParaRPr>
          </a:p>
          <a:p>
            <a:pPr algn="l"/>
            <a:r>
              <a:rPr lang="en-GB" b="0" i="0" dirty="0">
                <a:solidFill>
                  <a:srgbClr val="D1D5DB"/>
                </a:solidFill>
                <a:effectLst/>
                <a:latin typeface="Söhne"/>
              </a:rPr>
              <a:t>In this example, the greeting is a variable of type String that contains the text "Hello, World!".</a:t>
            </a:r>
          </a:p>
          <a:p>
            <a:pPr algn="l"/>
            <a:endParaRPr lang="en-GB" b="0" i="0" dirty="0">
              <a:solidFill>
                <a:srgbClr val="D1D5DB"/>
              </a:solidFill>
              <a:effectLst/>
              <a:latin typeface="Söhne"/>
            </a:endParaRPr>
          </a:p>
          <a:p>
            <a:pPr algn="l"/>
            <a:r>
              <a:rPr lang="en-GB" b="0" i="0" dirty="0">
                <a:solidFill>
                  <a:srgbClr val="D1D5DB"/>
                </a:solidFill>
                <a:effectLst/>
                <a:latin typeface="Söhne"/>
              </a:rPr>
              <a:t>Strings in Java are immutable, which means that once a string object is created, its value cannot be changed. However, operations on strings can create new string objects with modified values. For example:</a:t>
            </a:r>
          </a:p>
          <a:p>
            <a:r>
              <a:rPr lang="en-GB" dirty="0">
                <a:solidFill>
                  <a:srgbClr val="DF3079"/>
                </a:solidFill>
                <a:effectLst/>
              </a:rPr>
              <a:t>String</a:t>
            </a:r>
            <a:r>
              <a:rPr lang="en-GB" dirty="0">
                <a:effectLst/>
              </a:rPr>
              <a:t> </a:t>
            </a:r>
            <a:r>
              <a:rPr lang="en-GB" dirty="0">
                <a:solidFill>
                  <a:srgbClr val="DF3079"/>
                </a:solidFill>
                <a:effectLst/>
              </a:rPr>
              <a:t>greeting</a:t>
            </a:r>
            <a:r>
              <a:rPr lang="en-GB" dirty="0">
                <a:effectLst/>
              </a:rPr>
              <a:t> = </a:t>
            </a:r>
            <a:r>
              <a:rPr lang="en-GB" dirty="0">
                <a:solidFill>
                  <a:srgbClr val="00A67D"/>
                </a:solidFill>
                <a:effectLst/>
              </a:rPr>
              <a:t>"Hello, "</a:t>
            </a:r>
            <a:r>
              <a:rPr lang="en-GB" dirty="0">
                <a:effectLst/>
              </a:rPr>
              <a:t>; </a:t>
            </a:r>
          </a:p>
          <a:p>
            <a:r>
              <a:rPr lang="en-GB" dirty="0">
                <a:solidFill>
                  <a:srgbClr val="DF3079"/>
                </a:solidFill>
                <a:effectLst/>
              </a:rPr>
              <a:t>String</a:t>
            </a:r>
            <a:r>
              <a:rPr lang="en-GB" dirty="0">
                <a:effectLst/>
              </a:rPr>
              <a:t> </a:t>
            </a:r>
            <a:r>
              <a:rPr lang="en-GB" dirty="0">
                <a:solidFill>
                  <a:srgbClr val="DF3079"/>
                </a:solidFill>
                <a:effectLst/>
              </a:rPr>
              <a:t>name</a:t>
            </a:r>
            <a:r>
              <a:rPr lang="en-GB" dirty="0">
                <a:effectLst/>
              </a:rPr>
              <a:t> = </a:t>
            </a:r>
            <a:r>
              <a:rPr lang="en-GB" dirty="0">
                <a:solidFill>
                  <a:srgbClr val="00A67D"/>
                </a:solidFill>
                <a:effectLst/>
              </a:rPr>
              <a:t>"Alice"</a:t>
            </a:r>
            <a:r>
              <a:rPr lang="en-GB" dirty="0">
                <a:effectLst/>
              </a:rPr>
              <a:t>; </a:t>
            </a:r>
          </a:p>
          <a:p>
            <a:r>
              <a:rPr lang="en-GB" dirty="0">
                <a:solidFill>
                  <a:srgbClr val="DF3079"/>
                </a:solidFill>
                <a:effectLst/>
              </a:rPr>
              <a:t>String</a:t>
            </a:r>
            <a:r>
              <a:rPr lang="en-GB" dirty="0">
                <a:effectLst/>
              </a:rPr>
              <a:t> </a:t>
            </a:r>
            <a:r>
              <a:rPr lang="en-GB" dirty="0">
                <a:solidFill>
                  <a:srgbClr val="DF3079"/>
                </a:solidFill>
                <a:effectLst/>
              </a:rPr>
              <a:t>message</a:t>
            </a:r>
            <a:r>
              <a:rPr lang="en-GB" dirty="0">
                <a:effectLst/>
              </a:rPr>
              <a:t> = greeting + name; </a:t>
            </a:r>
          </a:p>
          <a:p>
            <a:r>
              <a:rPr lang="en-GB" dirty="0">
                <a:effectLst/>
              </a:rPr>
              <a:t>// message is "Hello, Alice" </a:t>
            </a:r>
          </a:p>
          <a:p>
            <a:endParaRPr lang="en-GB" dirty="0">
              <a:effectLst/>
            </a:endParaRPr>
          </a:p>
          <a:p>
            <a:pPr algn="l"/>
            <a:r>
              <a:rPr lang="en-GB" b="0" i="0" dirty="0">
                <a:solidFill>
                  <a:srgbClr val="D1D5DB"/>
                </a:solidFill>
                <a:effectLst/>
                <a:latin typeface="Söhne"/>
              </a:rPr>
              <a:t>In this example, the + operator concatenates the greeting and name strings to create a new string object with the value "Hello, Alice".</a:t>
            </a:r>
          </a:p>
          <a:p>
            <a:pPr algn="l"/>
            <a:endParaRPr lang="en-GB" b="0" i="0" dirty="0">
              <a:solidFill>
                <a:srgbClr val="D1D5DB"/>
              </a:solidFill>
              <a:effectLst/>
              <a:latin typeface="Söhne"/>
            </a:endParaRPr>
          </a:p>
          <a:p>
            <a:pPr algn="l"/>
            <a:r>
              <a:rPr lang="en-GB" b="0" i="0" dirty="0">
                <a:solidFill>
                  <a:srgbClr val="D1D5DB"/>
                </a:solidFill>
                <a:effectLst/>
                <a:latin typeface="Söhne"/>
              </a:rPr>
              <a:t>The </a:t>
            </a:r>
            <a:r>
              <a:rPr lang="en-GB" b="0" i="0" dirty="0" err="1">
                <a:solidFill>
                  <a:srgbClr val="D1D5DB"/>
                </a:solidFill>
                <a:effectLst/>
                <a:latin typeface="Söhne"/>
              </a:rPr>
              <a:t>java.lang.String</a:t>
            </a:r>
            <a:r>
              <a:rPr lang="en-GB" b="0" i="0" dirty="0">
                <a:solidFill>
                  <a:srgbClr val="D1D5DB"/>
                </a:solidFill>
                <a:effectLst/>
                <a:latin typeface="Söhne"/>
              </a:rPr>
              <a:t> class provides many methods for manipulating strings, such as length(), </a:t>
            </a:r>
            <a:r>
              <a:rPr lang="en-GB" b="0" i="0" dirty="0" err="1">
                <a:solidFill>
                  <a:srgbClr val="D1D5DB"/>
                </a:solidFill>
                <a:effectLst/>
                <a:latin typeface="Söhne"/>
              </a:rPr>
              <a:t>charAt</a:t>
            </a:r>
            <a:r>
              <a:rPr lang="en-GB" b="0" i="0" dirty="0">
                <a:solidFill>
                  <a:srgbClr val="D1D5DB"/>
                </a:solidFill>
                <a:effectLst/>
                <a:latin typeface="Söhne"/>
              </a:rPr>
              <a:t>(), substring(), </a:t>
            </a:r>
            <a:r>
              <a:rPr lang="en-GB" b="0" i="0" dirty="0" err="1">
                <a:solidFill>
                  <a:srgbClr val="D1D5DB"/>
                </a:solidFill>
                <a:effectLst/>
                <a:latin typeface="Söhne"/>
              </a:rPr>
              <a:t>indexOf</a:t>
            </a:r>
            <a:r>
              <a:rPr lang="en-GB" b="0" i="0" dirty="0">
                <a:solidFill>
                  <a:srgbClr val="D1D5DB"/>
                </a:solidFill>
                <a:effectLst/>
                <a:latin typeface="Söhne"/>
              </a:rPr>
              <a:t>(), </a:t>
            </a:r>
            <a:r>
              <a:rPr lang="en-GB" b="0" i="0" dirty="0" err="1">
                <a:solidFill>
                  <a:srgbClr val="D1D5DB"/>
                </a:solidFill>
                <a:effectLst/>
                <a:latin typeface="Söhne"/>
              </a:rPr>
              <a:t>toLowerCase</a:t>
            </a:r>
            <a:r>
              <a:rPr lang="en-GB" b="0" i="0" dirty="0">
                <a:solidFill>
                  <a:srgbClr val="D1D5DB"/>
                </a:solidFill>
                <a:effectLst/>
                <a:latin typeface="Söhne"/>
              </a:rPr>
              <a:t>(), </a:t>
            </a:r>
            <a:r>
              <a:rPr lang="en-GB" b="0" i="0" dirty="0" err="1">
                <a:solidFill>
                  <a:srgbClr val="D1D5DB"/>
                </a:solidFill>
                <a:effectLst/>
                <a:latin typeface="Söhne"/>
              </a:rPr>
              <a:t>toUpperCase</a:t>
            </a:r>
            <a:r>
              <a:rPr lang="en-GB" b="0" i="0" dirty="0">
                <a:solidFill>
                  <a:srgbClr val="D1D5DB"/>
                </a:solidFill>
                <a:effectLst/>
                <a:latin typeface="Söhne"/>
              </a:rPr>
              <a:t>(), and many more. </a:t>
            </a:r>
          </a:p>
          <a:p>
            <a:pPr algn="l"/>
            <a:r>
              <a:rPr lang="en-GB" b="0" i="0" dirty="0">
                <a:solidFill>
                  <a:srgbClr val="D1D5DB"/>
                </a:solidFill>
                <a:effectLst/>
                <a:latin typeface="Söhne"/>
              </a:rPr>
              <a:t>These methods allow you to perform tasks such as extracting substrings, converting the case of the characters, and searching for specific characters or substrings within a string.</a:t>
            </a:r>
          </a:p>
          <a:p>
            <a:endParaRPr lang="en-GB" dirty="0"/>
          </a:p>
        </p:txBody>
      </p:sp>
      <p:sp>
        <p:nvSpPr>
          <p:cNvPr id="4" name="Footer Placeholder 3"/>
          <p:cNvSpPr>
            <a:spLocks noGrp="1"/>
          </p:cNvSpPr>
          <p:nvPr>
            <p:ph type="ftr" sz="quarter" idx="4"/>
          </p:nvPr>
        </p:nvSpPr>
        <p:spPr/>
        <p:txBody>
          <a:bodyPr/>
          <a:lstStyle/>
          <a:p>
            <a:r>
              <a:rPr lang="en-US"/>
              <a:t>1</a:t>
            </a:r>
          </a:p>
        </p:txBody>
      </p:sp>
      <p:sp>
        <p:nvSpPr>
          <p:cNvPr id="5" name="Slide Number Placeholder 4"/>
          <p:cNvSpPr>
            <a:spLocks noGrp="1"/>
          </p:cNvSpPr>
          <p:nvPr>
            <p:ph type="sldNum" sz="quarter" idx="5"/>
          </p:nvPr>
        </p:nvSpPr>
        <p:spPr/>
        <p:txBody>
          <a:bodyPr/>
          <a:lstStyle/>
          <a:p>
            <a:fld id="{4C116C9C-3AD8-BF4F-8988-7C4865BA5A81}" type="slidenum">
              <a:rPr lang="en-US" smtClean="0"/>
              <a:t>12</a:t>
            </a:fld>
            <a:endParaRPr lang="en-US"/>
          </a:p>
        </p:txBody>
      </p:sp>
    </p:spTree>
    <p:extLst>
      <p:ext uri="{BB962C8B-B14F-4D97-AF65-F5344CB8AC3E}">
        <p14:creationId xmlns:p14="http://schemas.microsoft.com/office/powerpoint/2010/main" val="27813508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age - Main">
    <p:bg>
      <p:bgPr>
        <a:solidFill>
          <a:schemeClr val="accent3"/>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698111C-9A9D-874F-B913-835AC8922020}"/>
              </a:ext>
            </a:extLst>
          </p:cNvPr>
          <p:cNvSpPr/>
          <p:nvPr userDrawn="1"/>
        </p:nvSpPr>
        <p:spPr>
          <a:xfrm>
            <a:off x="0" y="6032501"/>
            <a:ext cx="12192000" cy="825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9" name="Title 1">
            <a:extLst>
              <a:ext uri="{FF2B5EF4-FFF2-40B4-BE49-F238E27FC236}">
                <a16:creationId xmlns:a16="http://schemas.microsoft.com/office/drawing/2014/main" id="{5517BEAB-A995-204B-91D6-36ABBF329A28}"/>
              </a:ext>
            </a:extLst>
          </p:cNvPr>
          <p:cNvSpPr>
            <a:spLocks noGrp="1"/>
          </p:cNvSpPr>
          <p:nvPr>
            <p:ph type="title" hasCustomPrompt="1"/>
          </p:nvPr>
        </p:nvSpPr>
        <p:spPr>
          <a:xfrm>
            <a:off x="6433931" y="2629454"/>
            <a:ext cx="4969768" cy="470617"/>
          </a:xfrm>
        </p:spPr>
        <p:txBody>
          <a:bodyPr anchor="t" anchorCtr="0">
            <a:noAutofit/>
          </a:bodyPr>
          <a:lstStyle>
            <a:lvl1pPr>
              <a:defRPr sz="3200" b="1" i="0">
                <a:solidFill>
                  <a:schemeClr val="bg2"/>
                </a:solidFill>
                <a:latin typeface="Arial" panose="020B0604020202020204" pitchFamily="34" charset="0"/>
                <a:cs typeface="Arial" panose="020B0604020202020204" pitchFamily="34" charset="0"/>
              </a:defRPr>
            </a:lvl1pPr>
          </a:lstStyle>
          <a:p>
            <a:r>
              <a:rPr lang="en-US" dirty="0"/>
              <a:t>Course Name</a:t>
            </a:r>
          </a:p>
        </p:txBody>
      </p:sp>
      <p:pic>
        <p:nvPicPr>
          <p:cNvPr id="6" name="Picture 5">
            <a:extLst>
              <a:ext uri="{FF2B5EF4-FFF2-40B4-BE49-F238E27FC236}">
                <a16:creationId xmlns:a16="http://schemas.microsoft.com/office/drawing/2014/main" id="{B295E2BA-58FD-5E4E-8F42-9E6344E1C6D0}"/>
              </a:ext>
            </a:extLst>
          </p:cNvPr>
          <p:cNvPicPr>
            <a:picLocks noChangeAspect="1"/>
          </p:cNvPicPr>
          <p:nvPr userDrawn="1"/>
        </p:nvPicPr>
        <p:blipFill>
          <a:blip r:embed="rId2"/>
          <a:stretch>
            <a:fillRect/>
          </a:stretch>
        </p:blipFill>
        <p:spPr>
          <a:xfrm>
            <a:off x="1795669" y="2711451"/>
            <a:ext cx="3962400" cy="1435100"/>
          </a:xfrm>
          <a:prstGeom prst="rect">
            <a:avLst/>
          </a:prstGeom>
        </p:spPr>
      </p:pic>
      <p:sp>
        <p:nvSpPr>
          <p:cNvPr id="10" name="Rectangle 9">
            <a:extLst>
              <a:ext uri="{FF2B5EF4-FFF2-40B4-BE49-F238E27FC236}">
                <a16:creationId xmlns:a16="http://schemas.microsoft.com/office/drawing/2014/main" id="{D753BDB1-FC33-E04C-91E0-BAB1298236CE}"/>
              </a:ext>
            </a:extLst>
          </p:cNvPr>
          <p:cNvSpPr/>
          <p:nvPr userDrawn="1"/>
        </p:nvSpPr>
        <p:spPr>
          <a:xfrm>
            <a:off x="6073142" y="2030896"/>
            <a:ext cx="45719" cy="279620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ln>
                <a:noFill/>
              </a:ln>
            </a:endParaRPr>
          </a:p>
        </p:txBody>
      </p:sp>
      <p:sp>
        <p:nvSpPr>
          <p:cNvPr id="14" name="Text Placeholder 13">
            <a:extLst>
              <a:ext uri="{FF2B5EF4-FFF2-40B4-BE49-F238E27FC236}">
                <a16:creationId xmlns:a16="http://schemas.microsoft.com/office/drawing/2014/main" id="{FDCB58E4-D0E7-2B43-B88B-1F3C4E271102}"/>
              </a:ext>
            </a:extLst>
          </p:cNvPr>
          <p:cNvSpPr>
            <a:spLocks noGrp="1"/>
          </p:cNvSpPr>
          <p:nvPr>
            <p:ph type="body" sz="quarter" idx="10" hasCustomPrompt="1"/>
          </p:nvPr>
        </p:nvSpPr>
        <p:spPr>
          <a:xfrm>
            <a:off x="6433931" y="3237128"/>
            <a:ext cx="4969768" cy="383745"/>
          </a:xfrm>
        </p:spPr>
        <p:txBody>
          <a:bodyPr>
            <a:normAutofit/>
          </a:bodyPr>
          <a:lstStyle>
            <a:lvl1pPr marL="0" indent="0">
              <a:buFont typeface="+mj-lt"/>
              <a:buNone/>
              <a:defRPr sz="24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Module Title</a:t>
            </a:r>
          </a:p>
        </p:txBody>
      </p:sp>
      <p:sp>
        <p:nvSpPr>
          <p:cNvPr id="15" name="Text Placeholder 13">
            <a:extLst>
              <a:ext uri="{FF2B5EF4-FFF2-40B4-BE49-F238E27FC236}">
                <a16:creationId xmlns:a16="http://schemas.microsoft.com/office/drawing/2014/main" id="{0980713D-C243-AE4D-B526-6881A9C017BF}"/>
              </a:ext>
            </a:extLst>
          </p:cNvPr>
          <p:cNvSpPr>
            <a:spLocks noGrp="1"/>
          </p:cNvSpPr>
          <p:nvPr>
            <p:ph type="body" sz="quarter" idx="11" hasCustomPrompt="1"/>
          </p:nvPr>
        </p:nvSpPr>
        <p:spPr>
          <a:xfrm>
            <a:off x="6433931" y="3757929"/>
            <a:ext cx="4969768" cy="383745"/>
          </a:xfrm>
        </p:spPr>
        <p:txBody>
          <a:bodyPr>
            <a:normAutofit/>
          </a:bodyPr>
          <a:lstStyle>
            <a:lvl1pPr marL="0" indent="0">
              <a:buFont typeface="+mj-lt"/>
              <a:buNone/>
              <a:defRPr sz="20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Lecture Title</a:t>
            </a:r>
          </a:p>
        </p:txBody>
      </p:sp>
    </p:spTree>
    <p:extLst>
      <p:ext uri="{BB962C8B-B14F-4D97-AF65-F5344CB8AC3E}">
        <p14:creationId xmlns:p14="http://schemas.microsoft.com/office/powerpoint/2010/main" val="38715378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tyle 1 - Applied Cyber Security">
    <p:bg>
      <p:bgRef idx="1001">
        <a:schemeClr val="bg2"/>
      </p:bgRef>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2DC3C46-B876-1E4E-9A9C-EA348AC0D8DB}"/>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20" name="Picture 19">
            <a:extLst>
              <a:ext uri="{FF2B5EF4-FFF2-40B4-BE49-F238E27FC236}">
                <a16:creationId xmlns:a16="http://schemas.microsoft.com/office/drawing/2014/main" id="{8D927494-4F19-9049-A727-B0050CDD31DB}"/>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21" name="Slide Number Placeholder 4">
            <a:extLst>
              <a:ext uri="{FF2B5EF4-FFF2-40B4-BE49-F238E27FC236}">
                <a16:creationId xmlns:a16="http://schemas.microsoft.com/office/drawing/2014/main" id="{E02660AB-9E1A-0C4E-A78A-A963E6912AA1}"/>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2" name="Title 1">
            <a:extLst>
              <a:ext uri="{FF2B5EF4-FFF2-40B4-BE49-F238E27FC236}">
                <a16:creationId xmlns:a16="http://schemas.microsoft.com/office/drawing/2014/main" id="{B9F88C71-3EE3-0149-9674-D3B70D3552D2}"/>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5" name="Rectangle 24">
            <a:extLst>
              <a:ext uri="{FF2B5EF4-FFF2-40B4-BE49-F238E27FC236}">
                <a16:creationId xmlns:a16="http://schemas.microsoft.com/office/drawing/2014/main" id="{19111A6A-7458-4142-BE58-15BFE46D5A81}"/>
              </a:ext>
            </a:extLst>
          </p:cNvPr>
          <p:cNvSpPr/>
          <p:nvPr userDrawn="1"/>
        </p:nvSpPr>
        <p:spPr>
          <a:xfrm>
            <a:off x="0" y="6116488"/>
            <a:ext cx="12192000" cy="2010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6" name="TextBox 25">
            <a:extLst>
              <a:ext uri="{FF2B5EF4-FFF2-40B4-BE49-F238E27FC236}">
                <a16:creationId xmlns:a16="http://schemas.microsoft.com/office/drawing/2014/main" id="{906218F0-B042-9546-A08C-75350DF26617}"/>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Applied Cyber Security</a:t>
            </a:r>
            <a:endParaRPr lang="en-US" sz="900" b="0" i="0" dirty="0">
              <a:solidFill>
                <a:schemeClr val="bg2"/>
              </a:solidFill>
              <a:latin typeface="Arial" panose="020B0604020202020204" pitchFamily="34" charset="0"/>
              <a:cs typeface="Arial" panose="020B0604020202020204" pitchFamily="34" charset="0"/>
            </a:endParaRPr>
          </a:p>
        </p:txBody>
      </p:sp>
      <p:sp>
        <p:nvSpPr>
          <p:cNvPr id="27" name="Text Placeholder 13">
            <a:extLst>
              <a:ext uri="{FF2B5EF4-FFF2-40B4-BE49-F238E27FC236}">
                <a16:creationId xmlns:a16="http://schemas.microsoft.com/office/drawing/2014/main" id="{E9E149AF-4607-E04E-8F05-A58F554262A5}"/>
              </a:ext>
            </a:extLst>
          </p:cNvPr>
          <p:cNvSpPr>
            <a:spLocks noGrp="1"/>
          </p:cNvSpPr>
          <p:nvPr>
            <p:ph type="body" sz="quarter" idx="10" hasCustomPrompt="1"/>
          </p:nvPr>
        </p:nvSpPr>
        <p:spPr>
          <a:xfrm>
            <a:off x="838200" y="1107853"/>
            <a:ext cx="4969768"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8" name="Picture Placeholder 18">
            <a:extLst>
              <a:ext uri="{FF2B5EF4-FFF2-40B4-BE49-F238E27FC236}">
                <a16:creationId xmlns:a16="http://schemas.microsoft.com/office/drawing/2014/main" id="{5E158BBF-29C7-0C43-9022-9D3EE10E4FF3}"/>
              </a:ext>
            </a:extLst>
          </p:cNvPr>
          <p:cNvSpPr>
            <a:spLocks noGrp="1"/>
          </p:cNvSpPr>
          <p:nvPr>
            <p:ph type="pic" sz="quarter" idx="11"/>
          </p:nvPr>
        </p:nvSpPr>
        <p:spPr>
          <a:xfrm>
            <a:off x="6384032" y="381419"/>
            <a:ext cx="4968552" cy="5632056"/>
          </a:xfrm>
        </p:spPr>
        <p:txBody>
          <a:bodyPr/>
          <a:lstStyle/>
          <a:p>
            <a:endParaRPr lang="en-US"/>
          </a:p>
        </p:txBody>
      </p:sp>
      <p:pic>
        <p:nvPicPr>
          <p:cNvPr id="29" name="Picture 28">
            <a:extLst>
              <a:ext uri="{FF2B5EF4-FFF2-40B4-BE49-F238E27FC236}">
                <a16:creationId xmlns:a16="http://schemas.microsoft.com/office/drawing/2014/main" id="{01BFB999-54C8-4E47-AB76-708ED583C37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7912" y="6321324"/>
            <a:ext cx="954088" cy="536674"/>
          </a:xfrm>
          <a:prstGeom prst="rect">
            <a:avLst/>
          </a:prstGeom>
        </p:spPr>
      </p:pic>
    </p:spTree>
    <p:extLst>
      <p:ext uri="{BB962C8B-B14F-4D97-AF65-F5344CB8AC3E}">
        <p14:creationId xmlns:p14="http://schemas.microsoft.com/office/powerpoint/2010/main" val="28471248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tyle 1 - Electronics ">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2651868-DD1E-C54D-B22E-6C5BA050D6FB}"/>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7" name="Picture 16">
            <a:extLst>
              <a:ext uri="{FF2B5EF4-FFF2-40B4-BE49-F238E27FC236}">
                <a16:creationId xmlns:a16="http://schemas.microsoft.com/office/drawing/2014/main" id="{FE8C181F-EA53-6B42-BBE6-96512EC9D15A}"/>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8" name="Slide Number Placeholder 4">
            <a:extLst>
              <a:ext uri="{FF2B5EF4-FFF2-40B4-BE49-F238E27FC236}">
                <a16:creationId xmlns:a16="http://schemas.microsoft.com/office/drawing/2014/main" id="{6B0D50B9-0CDF-8A46-82BD-710D323A479B}"/>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A0B9AA42-23AB-044C-BA50-AF8BFC0A9BDC}"/>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3" name="Rectangle 22">
            <a:extLst>
              <a:ext uri="{FF2B5EF4-FFF2-40B4-BE49-F238E27FC236}">
                <a16:creationId xmlns:a16="http://schemas.microsoft.com/office/drawing/2014/main" id="{3AB73E0A-CABE-394C-927C-99D215CC8EFC}"/>
              </a:ext>
            </a:extLst>
          </p:cNvPr>
          <p:cNvSpPr/>
          <p:nvPr userDrawn="1"/>
        </p:nvSpPr>
        <p:spPr>
          <a:xfrm>
            <a:off x="0" y="6116488"/>
            <a:ext cx="12192000" cy="2010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4" name="TextBox 23">
            <a:extLst>
              <a:ext uri="{FF2B5EF4-FFF2-40B4-BE49-F238E27FC236}">
                <a16:creationId xmlns:a16="http://schemas.microsoft.com/office/drawing/2014/main" id="{0449C917-4575-DE48-B9C7-A39F3B64F954}"/>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Electronics</a:t>
            </a:r>
            <a:endParaRPr lang="en-US" sz="900" b="0" i="0" dirty="0">
              <a:solidFill>
                <a:schemeClr val="bg2"/>
              </a:solidFill>
              <a:latin typeface="Arial" panose="020B0604020202020204" pitchFamily="34" charset="0"/>
              <a:cs typeface="Arial" panose="020B0604020202020204" pitchFamily="34" charset="0"/>
            </a:endParaRPr>
          </a:p>
        </p:txBody>
      </p:sp>
      <p:sp>
        <p:nvSpPr>
          <p:cNvPr id="25" name="Text Placeholder 13">
            <a:extLst>
              <a:ext uri="{FF2B5EF4-FFF2-40B4-BE49-F238E27FC236}">
                <a16:creationId xmlns:a16="http://schemas.microsoft.com/office/drawing/2014/main" id="{7AF210FB-C529-174A-9101-4F28EB299D8B}"/>
              </a:ext>
            </a:extLst>
          </p:cNvPr>
          <p:cNvSpPr>
            <a:spLocks noGrp="1"/>
          </p:cNvSpPr>
          <p:nvPr>
            <p:ph type="body" sz="quarter" idx="10" hasCustomPrompt="1"/>
          </p:nvPr>
        </p:nvSpPr>
        <p:spPr>
          <a:xfrm>
            <a:off x="838200" y="1107853"/>
            <a:ext cx="4969768"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6" name="Picture Placeholder 18">
            <a:extLst>
              <a:ext uri="{FF2B5EF4-FFF2-40B4-BE49-F238E27FC236}">
                <a16:creationId xmlns:a16="http://schemas.microsoft.com/office/drawing/2014/main" id="{C66049F0-69D8-E743-A3C0-BCCF29B94F80}"/>
              </a:ext>
            </a:extLst>
          </p:cNvPr>
          <p:cNvSpPr>
            <a:spLocks noGrp="1"/>
          </p:cNvSpPr>
          <p:nvPr>
            <p:ph type="pic" sz="quarter" idx="11"/>
          </p:nvPr>
        </p:nvSpPr>
        <p:spPr>
          <a:xfrm>
            <a:off x="6384032" y="381419"/>
            <a:ext cx="4968552" cy="5632056"/>
          </a:xfrm>
        </p:spPr>
        <p:txBody>
          <a:bodyPr/>
          <a:lstStyle/>
          <a:p>
            <a:endParaRPr lang="en-US"/>
          </a:p>
        </p:txBody>
      </p:sp>
      <p:pic>
        <p:nvPicPr>
          <p:cNvPr id="27" name="Picture 26">
            <a:extLst>
              <a:ext uri="{FF2B5EF4-FFF2-40B4-BE49-F238E27FC236}">
                <a16:creationId xmlns:a16="http://schemas.microsoft.com/office/drawing/2014/main" id="{00B42AF0-2183-9346-9E2D-47508A8BE67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4" y="6317530"/>
            <a:ext cx="960835" cy="540470"/>
          </a:xfrm>
          <a:prstGeom prst="rect">
            <a:avLst/>
          </a:prstGeom>
        </p:spPr>
      </p:pic>
    </p:spTree>
    <p:extLst>
      <p:ext uri="{BB962C8B-B14F-4D97-AF65-F5344CB8AC3E}">
        <p14:creationId xmlns:p14="http://schemas.microsoft.com/office/powerpoint/2010/main" val="131164552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tyle 1 - Software Development">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E72CCFC-19D9-3B4F-82F0-D3E5AED07B64}"/>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7" name="Picture 16">
            <a:extLst>
              <a:ext uri="{FF2B5EF4-FFF2-40B4-BE49-F238E27FC236}">
                <a16:creationId xmlns:a16="http://schemas.microsoft.com/office/drawing/2014/main" id="{3FA9A0B3-DE5B-D74B-9D35-B2D524036493}"/>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8" name="Slide Number Placeholder 4">
            <a:extLst>
              <a:ext uri="{FF2B5EF4-FFF2-40B4-BE49-F238E27FC236}">
                <a16:creationId xmlns:a16="http://schemas.microsoft.com/office/drawing/2014/main" id="{E7FAE216-CA9D-5042-9126-833FB817FC0F}"/>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1FDD999C-19B4-0545-9345-C7A543C0A702}"/>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3" name="Rectangle 22">
            <a:extLst>
              <a:ext uri="{FF2B5EF4-FFF2-40B4-BE49-F238E27FC236}">
                <a16:creationId xmlns:a16="http://schemas.microsoft.com/office/drawing/2014/main" id="{EF76F7B8-6AAB-C74D-8F71-235309538CC5}"/>
              </a:ext>
            </a:extLst>
          </p:cNvPr>
          <p:cNvSpPr/>
          <p:nvPr userDrawn="1"/>
        </p:nvSpPr>
        <p:spPr>
          <a:xfrm>
            <a:off x="0" y="6116488"/>
            <a:ext cx="12192000" cy="20104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4" name="TextBox 23">
            <a:extLst>
              <a:ext uri="{FF2B5EF4-FFF2-40B4-BE49-F238E27FC236}">
                <a16:creationId xmlns:a16="http://schemas.microsoft.com/office/drawing/2014/main" id="{F10C7DBB-AD74-1748-9B3E-1B3FBBEB7456}"/>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Software Development</a:t>
            </a:r>
            <a:endParaRPr lang="en-US" sz="900" b="0" i="0" dirty="0">
              <a:solidFill>
                <a:schemeClr val="bg2"/>
              </a:solidFill>
              <a:latin typeface="Arial" panose="020B0604020202020204" pitchFamily="34" charset="0"/>
              <a:cs typeface="Arial" panose="020B0604020202020204" pitchFamily="34" charset="0"/>
            </a:endParaRPr>
          </a:p>
        </p:txBody>
      </p:sp>
      <p:sp>
        <p:nvSpPr>
          <p:cNvPr id="25" name="Text Placeholder 13">
            <a:extLst>
              <a:ext uri="{FF2B5EF4-FFF2-40B4-BE49-F238E27FC236}">
                <a16:creationId xmlns:a16="http://schemas.microsoft.com/office/drawing/2014/main" id="{FC00958F-DA7D-D142-88C6-5F1D13F0C8C3}"/>
              </a:ext>
            </a:extLst>
          </p:cNvPr>
          <p:cNvSpPr>
            <a:spLocks noGrp="1"/>
          </p:cNvSpPr>
          <p:nvPr>
            <p:ph type="body" sz="quarter" idx="10" hasCustomPrompt="1"/>
          </p:nvPr>
        </p:nvSpPr>
        <p:spPr>
          <a:xfrm>
            <a:off x="838200" y="1107853"/>
            <a:ext cx="4969768"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6" name="Picture Placeholder 18">
            <a:extLst>
              <a:ext uri="{FF2B5EF4-FFF2-40B4-BE49-F238E27FC236}">
                <a16:creationId xmlns:a16="http://schemas.microsoft.com/office/drawing/2014/main" id="{914EA956-DE14-404E-BA1C-029D9F70D0D5}"/>
              </a:ext>
            </a:extLst>
          </p:cNvPr>
          <p:cNvSpPr>
            <a:spLocks noGrp="1"/>
          </p:cNvSpPr>
          <p:nvPr>
            <p:ph type="pic" sz="quarter" idx="11"/>
          </p:nvPr>
        </p:nvSpPr>
        <p:spPr>
          <a:xfrm>
            <a:off x="6384032" y="381419"/>
            <a:ext cx="4968552" cy="5632056"/>
          </a:xfrm>
        </p:spPr>
        <p:txBody>
          <a:bodyPr/>
          <a:lstStyle/>
          <a:p>
            <a:endParaRPr lang="en-US"/>
          </a:p>
        </p:txBody>
      </p:sp>
      <p:pic>
        <p:nvPicPr>
          <p:cNvPr id="27" name="Picture 26">
            <a:extLst>
              <a:ext uri="{FF2B5EF4-FFF2-40B4-BE49-F238E27FC236}">
                <a16:creationId xmlns:a16="http://schemas.microsoft.com/office/drawing/2014/main" id="{AE59484B-0786-0548-855D-02219F5A2A1A}"/>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47648194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tyle 1 - Artificial Intelligence">
    <p:bg>
      <p:bgRef idx="1001">
        <a:schemeClr val="bg2"/>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18B66F3-E41F-E145-AC48-4BC8E1D2EC81}"/>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94C45B6A-4AAB-8D44-8DCE-AC3F33A7F2B1}"/>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93C3BD6B-9F3B-4F4B-A172-BE09D07B267E}"/>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Title 1">
            <a:extLst>
              <a:ext uri="{FF2B5EF4-FFF2-40B4-BE49-F238E27FC236}">
                <a16:creationId xmlns:a16="http://schemas.microsoft.com/office/drawing/2014/main" id="{B69C77D1-2FFE-CB4D-A4D4-5E6FBB1D5389}"/>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Text Placeholder 13">
            <a:extLst>
              <a:ext uri="{FF2B5EF4-FFF2-40B4-BE49-F238E27FC236}">
                <a16:creationId xmlns:a16="http://schemas.microsoft.com/office/drawing/2014/main" id="{5929D248-6042-794A-A481-E156C23F1365}"/>
              </a:ext>
            </a:extLst>
          </p:cNvPr>
          <p:cNvSpPr>
            <a:spLocks noGrp="1"/>
          </p:cNvSpPr>
          <p:nvPr>
            <p:ph type="body" sz="quarter" idx="10" hasCustomPrompt="1"/>
          </p:nvPr>
        </p:nvSpPr>
        <p:spPr>
          <a:xfrm>
            <a:off x="838200" y="1107853"/>
            <a:ext cx="4969768"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1" name="Picture Placeholder 18">
            <a:extLst>
              <a:ext uri="{FF2B5EF4-FFF2-40B4-BE49-F238E27FC236}">
                <a16:creationId xmlns:a16="http://schemas.microsoft.com/office/drawing/2014/main" id="{1FC8B77A-696F-EE4F-AB0D-98FEEA7D8234}"/>
              </a:ext>
            </a:extLst>
          </p:cNvPr>
          <p:cNvSpPr>
            <a:spLocks noGrp="1"/>
          </p:cNvSpPr>
          <p:nvPr>
            <p:ph type="pic" sz="quarter" idx="11"/>
          </p:nvPr>
        </p:nvSpPr>
        <p:spPr>
          <a:xfrm>
            <a:off x="6384032" y="381419"/>
            <a:ext cx="4968552" cy="5632056"/>
          </a:xfrm>
        </p:spPr>
        <p:txBody>
          <a:bodyPr/>
          <a:lstStyle/>
          <a:p>
            <a:endParaRPr lang="en-US"/>
          </a:p>
        </p:txBody>
      </p:sp>
      <p:sp>
        <p:nvSpPr>
          <p:cNvPr id="22" name="Rectangle 21">
            <a:extLst>
              <a:ext uri="{FF2B5EF4-FFF2-40B4-BE49-F238E27FC236}">
                <a16:creationId xmlns:a16="http://schemas.microsoft.com/office/drawing/2014/main" id="{B390178E-4506-2F41-920F-9ED6270441AD}"/>
              </a:ext>
            </a:extLst>
          </p:cNvPr>
          <p:cNvSpPr/>
          <p:nvPr userDrawn="1"/>
        </p:nvSpPr>
        <p:spPr>
          <a:xfrm>
            <a:off x="0" y="6116488"/>
            <a:ext cx="12192000" cy="201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BE27E823-F72A-1F43-894F-74EC2E3BB80E}"/>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Artificial Intelligence</a:t>
            </a:r>
            <a:endParaRPr lang="en-US" sz="900" b="0" i="0" dirty="0">
              <a:solidFill>
                <a:schemeClr val="bg2"/>
              </a:solidFill>
              <a:latin typeface="Arial" panose="020B0604020202020204" pitchFamily="34" charset="0"/>
              <a:cs typeface="Arial" panose="020B0604020202020204" pitchFamily="34" charset="0"/>
            </a:endParaRPr>
          </a:p>
        </p:txBody>
      </p:sp>
      <p:pic>
        <p:nvPicPr>
          <p:cNvPr id="28" name="Picture 27">
            <a:extLst>
              <a:ext uri="{FF2B5EF4-FFF2-40B4-BE49-F238E27FC236}">
                <a16:creationId xmlns:a16="http://schemas.microsoft.com/office/drawing/2014/main" id="{8F474011-F88A-3A42-A940-04A400D026B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413478762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tyle 2 - Image Left / Text Right">
    <p:bg>
      <p:bgRef idx="1001">
        <a:schemeClr val="bg2"/>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8903A3C-347A-C348-9E90-1B91BD9E2351}"/>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1" name="Picture 10">
            <a:extLst>
              <a:ext uri="{FF2B5EF4-FFF2-40B4-BE49-F238E27FC236}">
                <a16:creationId xmlns:a16="http://schemas.microsoft.com/office/drawing/2014/main" id="{424C13FD-8B0D-3941-9B07-89FB6FCE043B}"/>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6" name="Slide Number Placeholder 4">
            <a:extLst>
              <a:ext uri="{FF2B5EF4-FFF2-40B4-BE49-F238E27FC236}">
                <a16:creationId xmlns:a16="http://schemas.microsoft.com/office/drawing/2014/main" id="{AB4B96E4-79EB-D349-921A-558F08B602CE}"/>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3" name="Title 1">
            <a:extLst>
              <a:ext uri="{FF2B5EF4-FFF2-40B4-BE49-F238E27FC236}">
                <a16:creationId xmlns:a16="http://schemas.microsoft.com/office/drawing/2014/main" id="{DA33A383-C1ED-3447-A6B8-FBDDD6B02652}"/>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38" name="Text Placeholder 13">
            <a:extLst>
              <a:ext uri="{FF2B5EF4-FFF2-40B4-BE49-F238E27FC236}">
                <a16:creationId xmlns:a16="http://schemas.microsoft.com/office/drawing/2014/main" id="{36B6E0D6-2EA8-EA4E-84DA-D67B7DE8B6D7}"/>
              </a:ext>
            </a:extLst>
          </p:cNvPr>
          <p:cNvSpPr>
            <a:spLocks noGrp="1"/>
          </p:cNvSpPr>
          <p:nvPr>
            <p:ph type="body" sz="quarter" idx="10" hasCustomPrompt="1"/>
          </p:nvPr>
        </p:nvSpPr>
        <p:spPr>
          <a:xfrm>
            <a:off x="6388396" y="381419"/>
            <a:ext cx="4969768" cy="5632056"/>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39" name="Picture Placeholder 18">
            <a:extLst>
              <a:ext uri="{FF2B5EF4-FFF2-40B4-BE49-F238E27FC236}">
                <a16:creationId xmlns:a16="http://schemas.microsoft.com/office/drawing/2014/main" id="{8A668FA9-1D56-0D4A-B3D6-6F44B35DE359}"/>
              </a:ext>
            </a:extLst>
          </p:cNvPr>
          <p:cNvSpPr>
            <a:spLocks noGrp="1"/>
          </p:cNvSpPr>
          <p:nvPr>
            <p:ph type="pic" sz="quarter" idx="11"/>
          </p:nvPr>
        </p:nvSpPr>
        <p:spPr>
          <a:xfrm>
            <a:off x="839416" y="1107851"/>
            <a:ext cx="4968552" cy="4899888"/>
          </a:xfrm>
        </p:spPr>
        <p:txBody>
          <a:bodyPr/>
          <a:lstStyle/>
          <a:p>
            <a:endParaRPr lang="en-US"/>
          </a:p>
        </p:txBody>
      </p:sp>
    </p:spTree>
    <p:extLst>
      <p:ext uri="{BB962C8B-B14F-4D97-AF65-F5344CB8AC3E}">
        <p14:creationId xmlns:p14="http://schemas.microsoft.com/office/powerpoint/2010/main" val="64147998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tyle 2 - Applied Cyber Security">
    <p:bg>
      <p:bgRef idx="1001">
        <a:schemeClr val="bg2"/>
      </p:bgRef>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5AD9366-97DF-3644-A8B3-C0552D5A11A7}"/>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7" name="Picture 16">
            <a:extLst>
              <a:ext uri="{FF2B5EF4-FFF2-40B4-BE49-F238E27FC236}">
                <a16:creationId xmlns:a16="http://schemas.microsoft.com/office/drawing/2014/main" id="{2217A3CF-907D-2441-B8AF-ECA16DD5C8FF}"/>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8" name="Slide Number Placeholder 4">
            <a:extLst>
              <a:ext uri="{FF2B5EF4-FFF2-40B4-BE49-F238E27FC236}">
                <a16:creationId xmlns:a16="http://schemas.microsoft.com/office/drawing/2014/main" id="{D6C4F54B-9001-F44C-8D92-9B8A153A7094}"/>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2" name="Title 1">
            <a:extLst>
              <a:ext uri="{FF2B5EF4-FFF2-40B4-BE49-F238E27FC236}">
                <a16:creationId xmlns:a16="http://schemas.microsoft.com/office/drawing/2014/main" id="{96A27C04-3473-6A42-850F-F239AE9598FD}"/>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5" name="Rectangle 24">
            <a:extLst>
              <a:ext uri="{FF2B5EF4-FFF2-40B4-BE49-F238E27FC236}">
                <a16:creationId xmlns:a16="http://schemas.microsoft.com/office/drawing/2014/main" id="{A6D2180A-8416-9540-A61B-4C112C503ABD}"/>
              </a:ext>
            </a:extLst>
          </p:cNvPr>
          <p:cNvSpPr/>
          <p:nvPr userDrawn="1"/>
        </p:nvSpPr>
        <p:spPr>
          <a:xfrm>
            <a:off x="0" y="6116488"/>
            <a:ext cx="12192000" cy="2010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6" name="TextBox 25">
            <a:extLst>
              <a:ext uri="{FF2B5EF4-FFF2-40B4-BE49-F238E27FC236}">
                <a16:creationId xmlns:a16="http://schemas.microsoft.com/office/drawing/2014/main" id="{91E276F6-D209-824E-9D9A-ED4E5427B70A}"/>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Applied Cyber Security</a:t>
            </a:r>
            <a:endParaRPr lang="en-US" sz="900" b="0" i="0" dirty="0">
              <a:solidFill>
                <a:schemeClr val="bg2"/>
              </a:solidFill>
              <a:latin typeface="Arial" panose="020B0604020202020204" pitchFamily="34" charset="0"/>
              <a:cs typeface="Arial" panose="020B0604020202020204" pitchFamily="34" charset="0"/>
            </a:endParaRPr>
          </a:p>
        </p:txBody>
      </p:sp>
      <p:sp>
        <p:nvSpPr>
          <p:cNvPr id="27" name="Text Placeholder 13">
            <a:extLst>
              <a:ext uri="{FF2B5EF4-FFF2-40B4-BE49-F238E27FC236}">
                <a16:creationId xmlns:a16="http://schemas.microsoft.com/office/drawing/2014/main" id="{8C82C29A-71C7-CF47-8B59-291BB1F84770}"/>
              </a:ext>
            </a:extLst>
          </p:cNvPr>
          <p:cNvSpPr>
            <a:spLocks noGrp="1"/>
          </p:cNvSpPr>
          <p:nvPr>
            <p:ph type="body" sz="quarter" idx="10" hasCustomPrompt="1"/>
          </p:nvPr>
        </p:nvSpPr>
        <p:spPr>
          <a:xfrm>
            <a:off x="6388396" y="381419"/>
            <a:ext cx="4969768" cy="5632056"/>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9" name="Picture Placeholder 18">
            <a:extLst>
              <a:ext uri="{FF2B5EF4-FFF2-40B4-BE49-F238E27FC236}">
                <a16:creationId xmlns:a16="http://schemas.microsoft.com/office/drawing/2014/main" id="{60B2D480-5987-A54A-B714-12E78C0BED7E}"/>
              </a:ext>
            </a:extLst>
          </p:cNvPr>
          <p:cNvSpPr>
            <a:spLocks noGrp="1"/>
          </p:cNvSpPr>
          <p:nvPr>
            <p:ph type="pic" sz="quarter" idx="11"/>
          </p:nvPr>
        </p:nvSpPr>
        <p:spPr>
          <a:xfrm>
            <a:off x="839416" y="1107851"/>
            <a:ext cx="4968552" cy="4899888"/>
          </a:xfrm>
        </p:spPr>
        <p:txBody>
          <a:bodyPr/>
          <a:lstStyle/>
          <a:p>
            <a:endParaRPr lang="en-US"/>
          </a:p>
        </p:txBody>
      </p:sp>
      <p:pic>
        <p:nvPicPr>
          <p:cNvPr id="12" name="Picture 28">
            <a:extLst>
              <a:ext uri="{FF2B5EF4-FFF2-40B4-BE49-F238E27FC236}">
                <a16:creationId xmlns:a16="http://schemas.microsoft.com/office/drawing/2014/main" id="{490223BD-296D-F24F-8653-4647DB0A7C4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7912" y="6321324"/>
            <a:ext cx="954088" cy="536674"/>
          </a:xfrm>
          <a:prstGeom prst="rect">
            <a:avLst/>
          </a:prstGeom>
        </p:spPr>
      </p:pic>
    </p:spTree>
    <p:extLst>
      <p:ext uri="{BB962C8B-B14F-4D97-AF65-F5344CB8AC3E}">
        <p14:creationId xmlns:p14="http://schemas.microsoft.com/office/powerpoint/2010/main" val="403325544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tyle 2 - Electronics ">
    <p:bg>
      <p:bgRef idx="1001">
        <a:schemeClr val="bg2"/>
      </p:bgRef>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835349D-DBF3-F342-8918-31E75B84F5C1}"/>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7" name="Picture 16">
            <a:extLst>
              <a:ext uri="{FF2B5EF4-FFF2-40B4-BE49-F238E27FC236}">
                <a16:creationId xmlns:a16="http://schemas.microsoft.com/office/drawing/2014/main" id="{2C985CF1-3589-E042-9EF6-759C492334C2}"/>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8" name="Slide Number Placeholder 4">
            <a:extLst>
              <a:ext uri="{FF2B5EF4-FFF2-40B4-BE49-F238E27FC236}">
                <a16:creationId xmlns:a16="http://schemas.microsoft.com/office/drawing/2014/main" id="{F8B09501-0BF1-1846-9929-9736F2E544D5}"/>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2" name="Title 1">
            <a:extLst>
              <a:ext uri="{FF2B5EF4-FFF2-40B4-BE49-F238E27FC236}">
                <a16:creationId xmlns:a16="http://schemas.microsoft.com/office/drawing/2014/main" id="{678F8FB3-824C-7440-A05A-E555D009F17A}"/>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5" name="Rectangle 24">
            <a:extLst>
              <a:ext uri="{FF2B5EF4-FFF2-40B4-BE49-F238E27FC236}">
                <a16:creationId xmlns:a16="http://schemas.microsoft.com/office/drawing/2014/main" id="{7C863FBF-BB91-F24B-AFF6-7EFE28F65D3D}"/>
              </a:ext>
            </a:extLst>
          </p:cNvPr>
          <p:cNvSpPr/>
          <p:nvPr userDrawn="1"/>
        </p:nvSpPr>
        <p:spPr>
          <a:xfrm>
            <a:off x="0" y="6116488"/>
            <a:ext cx="12192000" cy="2010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6" name="TextBox 25">
            <a:extLst>
              <a:ext uri="{FF2B5EF4-FFF2-40B4-BE49-F238E27FC236}">
                <a16:creationId xmlns:a16="http://schemas.microsoft.com/office/drawing/2014/main" id="{E002EDE5-2D96-3345-BC72-8AD21B4077B9}"/>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Electronics</a:t>
            </a:r>
            <a:endParaRPr lang="en-US" sz="900" b="0" i="0" dirty="0">
              <a:solidFill>
                <a:schemeClr val="bg2"/>
              </a:solidFill>
              <a:latin typeface="Arial" panose="020B0604020202020204" pitchFamily="34" charset="0"/>
              <a:cs typeface="Arial" panose="020B0604020202020204" pitchFamily="34" charset="0"/>
            </a:endParaRPr>
          </a:p>
        </p:txBody>
      </p:sp>
      <p:sp>
        <p:nvSpPr>
          <p:cNvPr id="27" name="Text Placeholder 13">
            <a:extLst>
              <a:ext uri="{FF2B5EF4-FFF2-40B4-BE49-F238E27FC236}">
                <a16:creationId xmlns:a16="http://schemas.microsoft.com/office/drawing/2014/main" id="{D9B4727E-EBFA-6949-9EAF-D9DA9335088B}"/>
              </a:ext>
            </a:extLst>
          </p:cNvPr>
          <p:cNvSpPr>
            <a:spLocks noGrp="1"/>
          </p:cNvSpPr>
          <p:nvPr>
            <p:ph type="body" sz="quarter" idx="10" hasCustomPrompt="1"/>
          </p:nvPr>
        </p:nvSpPr>
        <p:spPr>
          <a:xfrm>
            <a:off x="6388396" y="381419"/>
            <a:ext cx="4969768" cy="5632056"/>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9" name="Picture Placeholder 18">
            <a:extLst>
              <a:ext uri="{FF2B5EF4-FFF2-40B4-BE49-F238E27FC236}">
                <a16:creationId xmlns:a16="http://schemas.microsoft.com/office/drawing/2014/main" id="{87E2510E-83C8-5347-AD4D-E9A8902DD00A}"/>
              </a:ext>
            </a:extLst>
          </p:cNvPr>
          <p:cNvSpPr>
            <a:spLocks noGrp="1"/>
          </p:cNvSpPr>
          <p:nvPr>
            <p:ph type="pic" sz="quarter" idx="11"/>
          </p:nvPr>
        </p:nvSpPr>
        <p:spPr>
          <a:xfrm>
            <a:off x="839416" y="1107851"/>
            <a:ext cx="4968552" cy="4899888"/>
          </a:xfrm>
        </p:spPr>
        <p:txBody>
          <a:bodyPr/>
          <a:lstStyle/>
          <a:p>
            <a:endParaRPr lang="en-US"/>
          </a:p>
        </p:txBody>
      </p:sp>
      <p:pic>
        <p:nvPicPr>
          <p:cNvPr id="12" name="Picture 26">
            <a:extLst>
              <a:ext uri="{FF2B5EF4-FFF2-40B4-BE49-F238E27FC236}">
                <a16:creationId xmlns:a16="http://schemas.microsoft.com/office/drawing/2014/main" id="{E08E0B46-8641-0844-83CA-9D44BD0DD64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4" y="6317530"/>
            <a:ext cx="960835" cy="540470"/>
          </a:xfrm>
          <a:prstGeom prst="rect">
            <a:avLst/>
          </a:prstGeom>
        </p:spPr>
      </p:pic>
    </p:spTree>
    <p:extLst>
      <p:ext uri="{BB962C8B-B14F-4D97-AF65-F5344CB8AC3E}">
        <p14:creationId xmlns:p14="http://schemas.microsoft.com/office/powerpoint/2010/main" val="27932307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tyle 2 - Software Development">
    <p:bg>
      <p:bgRef idx="1001">
        <a:schemeClr val="bg2"/>
      </p:bgRef>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8F5CDBA-C568-2A43-ACE9-521EDC07E648}"/>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7" name="Picture 16">
            <a:extLst>
              <a:ext uri="{FF2B5EF4-FFF2-40B4-BE49-F238E27FC236}">
                <a16:creationId xmlns:a16="http://schemas.microsoft.com/office/drawing/2014/main" id="{B930B862-7812-7C4F-A888-A6C6D1805E03}"/>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8" name="Slide Number Placeholder 4">
            <a:extLst>
              <a:ext uri="{FF2B5EF4-FFF2-40B4-BE49-F238E27FC236}">
                <a16:creationId xmlns:a16="http://schemas.microsoft.com/office/drawing/2014/main" id="{EDE4F5EE-6999-E146-9A1A-5DC64D432E0D}"/>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9" name="Title 1">
            <a:extLst>
              <a:ext uri="{FF2B5EF4-FFF2-40B4-BE49-F238E27FC236}">
                <a16:creationId xmlns:a16="http://schemas.microsoft.com/office/drawing/2014/main" id="{5C420A98-16E3-C34B-9937-CD9EE1A95036}"/>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2" name="Rectangle 21">
            <a:extLst>
              <a:ext uri="{FF2B5EF4-FFF2-40B4-BE49-F238E27FC236}">
                <a16:creationId xmlns:a16="http://schemas.microsoft.com/office/drawing/2014/main" id="{BE9A1FEF-55E1-BE4C-AC1F-BA66B76F419B}"/>
              </a:ext>
            </a:extLst>
          </p:cNvPr>
          <p:cNvSpPr/>
          <p:nvPr userDrawn="1"/>
        </p:nvSpPr>
        <p:spPr>
          <a:xfrm>
            <a:off x="0" y="6116488"/>
            <a:ext cx="12192000" cy="20104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C4BEFD86-B337-0542-9045-607A33BA4CBC}"/>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Software Development</a:t>
            </a:r>
            <a:endParaRPr lang="en-US" sz="900" b="0" i="0" dirty="0">
              <a:solidFill>
                <a:schemeClr val="bg2"/>
              </a:solidFill>
              <a:latin typeface="Arial" panose="020B0604020202020204" pitchFamily="34" charset="0"/>
              <a:cs typeface="Arial" panose="020B0604020202020204" pitchFamily="34" charset="0"/>
            </a:endParaRPr>
          </a:p>
        </p:txBody>
      </p:sp>
      <p:sp>
        <p:nvSpPr>
          <p:cNvPr id="24" name="Text Placeholder 13">
            <a:extLst>
              <a:ext uri="{FF2B5EF4-FFF2-40B4-BE49-F238E27FC236}">
                <a16:creationId xmlns:a16="http://schemas.microsoft.com/office/drawing/2014/main" id="{37E7927D-4E93-6643-9B52-8B5BAF64F389}"/>
              </a:ext>
            </a:extLst>
          </p:cNvPr>
          <p:cNvSpPr>
            <a:spLocks noGrp="1"/>
          </p:cNvSpPr>
          <p:nvPr>
            <p:ph type="body" sz="quarter" idx="10" hasCustomPrompt="1"/>
          </p:nvPr>
        </p:nvSpPr>
        <p:spPr>
          <a:xfrm>
            <a:off x="6388396" y="381419"/>
            <a:ext cx="4969768" cy="5632056"/>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6" name="Picture Placeholder 18">
            <a:extLst>
              <a:ext uri="{FF2B5EF4-FFF2-40B4-BE49-F238E27FC236}">
                <a16:creationId xmlns:a16="http://schemas.microsoft.com/office/drawing/2014/main" id="{129B7C73-9887-CF48-8D82-D8D695B84204}"/>
              </a:ext>
            </a:extLst>
          </p:cNvPr>
          <p:cNvSpPr>
            <a:spLocks noGrp="1"/>
          </p:cNvSpPr>
          <p:nvPr>
            <p:ph type="pic" sz="quarter" idx="11"/>
          </p:nvPr>
        </p:nvSpPr>
        <p:spPr>
          <a:xfrm>
            <a:off x="839416" y="1107851"/>
            <a:ext cx="4968552" cy="4899888"/>
          </a:xfrm>
        </p:spPr>
        <p:txBody>
          <a:bodyPr/>
          <a:lstStyle/>
          <a:p>
            <a:endParaRPr lang="en-US"/>
          </a:p>
        </p:txBody>
      </p:sp>
      <p:pic>
        <p:nvPicPr>
          <p:cNvPr id="11" name="Picture 26">
            <a:extLst>
              <a:ext uri="{FF2B5EF4-FFF2-40B4-BE49-F238E27FC236}">
                <a16:creationId xmlns:a16="http://schemas.microsoft.com/office/drawing/2014/main" id="{94C69A19-F1BB-4446-A638-6E71B5EB711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35001816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tyle 2 - Artificial Intelligence">
    <p:bg>
      <p:bgRef idx="1001">
        <a:schemeClr val="bg2"/>
      </p:bgRef>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BE68FA7-4BC8-3C4B-B830-E8195193BDC5}"/>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7" name="Picture 16">
            <a:extLst>
              <a:ext uri="{FF2B5EF4-FFF2-40B4-BE49-F238E27FC236}">
                <a16:creationId xmlns:a16="http://schemas.microsoft.com/office/drawing/2014/main" id="{5EB8A616-E6C6-674E-A683-E86F64082638}"/>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8" name="Slide Number Placeholder 4">
            <a:extLst>
              <a:ext uri="{FF2B5EF4-FFF2-40B4-BE49-F238E27FC236}">
                <a16:creationId xmlns:a16="http://schemas.microsoft.com/office/drawing/2014/main" id="{C93553FD-5CA6-BA45-9E07-BBD09ACF2A8B}"/>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9" name="Title 1">
            <a:extLst>
              <a:ext uri="{FF2B5EF4-FFF2-40B4-BE49-F238E27FC236}">
                <a16:creationId xmlns:a16="http://schemas.microsoft.com/office/drawing/2014/main" id="{2BD02B94-8554-EF4D-BF13-04EEC0851FFD}"/>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Text Placeholder 13">
            <a:extLst>
              <a:ext uri="{FF2B5EF4-FFF2-40B4-BE49-F238E27FC236}">
                <a16:creationId xmlns:a16="http://schemas.microsoft.com/office/drawing/2014/main" id="{3638FA17-2E95-9B48-AE72-E34E97BD556F}"/>
              </a:ext>
            </a:extLst>
          </p:cNvPr>
          <p:cNvSpPr>
            <a:spLocks noGrp="1"/>
          </p:cNvSpPr>
          <p:nvPr>
            <p:ph type="body" sz="quarter" idx="10" hasCustomPrompt="1"/>
          </p:nvPr>
        </p:nvSpPr>
        <p:spPr>
          <a:xfrm>
            <a:off x="6388396" y="381419"/>
            <a:ext cx="4969768" cy="5632056"/>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2" name="Rectangle 21">
            <a:extLst>
              <a:ext uri="{FF2B5EF4-FFF2-40B4-BE49-F238E27FC236}">
                <a16:creationId xmlns:a16="http://schemas.microsoft.com/office/drawing/2014/main" id="{4E91E69F-A0FA-164A-8F99-1D729DDE9617}"/>
              </a:ext>
            </a:extLst>
          </p:cNvPr>
          <p:cNvSpPr/>
          <p:nvPr userDrawn="1"/>
        </p:nvSpPr>
        <p:spPr>
          <a:xfrm>
            <a:off x="0" y="6116488"/>
            <a:ext cx="12192000" cy="201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66D964F4-A6AA-7F4A-BDFB-5F27998AB7AB}"/>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Artificial Intelligence</a:t>
            </a:r>
            <a:endParaRPr lang="en-US" sz="900" b="0" i="0" dirty="0">
              <a:solidFill>
                <a:schemeClr val="bg2"/>
              </a:solidFill>
              <a:latin typeface="Arial" panose="020B0604020202020204" pitchFamily="34" charset="0"/>
              <a:cs typeface="Arial" panose="020B0604020202020204" pitchFamily="34" charset="0"/>
            </a:endParaRPr>
          </a:p>
        </p:txBody>
      </p:sp>
      <p:sp>
        <p:nvSpPr>
          <p:cNvPr id="28" name="Picture Placeholder 18">
            <a:extLst>
              <a:ext uri="{FF2B5EF4-FFF2-40B4-BE49-F238E27FC236}">
                <a16:creationId xmlns:a16="http://schemas.microsoft.com/office/drawing/2014/main" id="{595962E7-C0A7-954B-8CDA-9D616C9BFC63}"/>
              </a:ext>
            </a:extLst>
          </p:cNvPr>
          <p:cNvSpPr>
            <a:spLocks noGrp="1"/>
          </p:cNvSpPr>
          <p:nvPr>
            <p:ph type="pic" sz="quarter" idx="11"/>
          </p:nvPr>
        </p:nvSpPr>
        <p:spPr>
          <a:xfrm>
            <a:off x="839416" y="1107851"/>
            <a:ext cx="4968552" cy="4899888"/>
          </a:xfrm>
        </p:spPr>
        <p:txBody>
          <a:bodyPr/>
          <a:lstStyle/>
          <a:p>
            <a:endParaRPr lang="en-US"/>
          </a:p>
        </p:txBody>
      </p:sp>
      <p:pic>
        <p:nvPicPr>
          <p:cNvPr id="11" name="Picture 27">
            <a:extLst>
              <a:ext uri="{FF2B5EF4-FFF2-40B4-BE49-F238E27FC236}">
                <a16:creationId xmlns:a16="http://schemas.microsoft.com/office/drawing/2014/main" id="{F278068A-820D-AC4A-8CEB-2281C20C989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86402078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tyle 3 - Large Text Box">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E6A490C-9652-8546-9945-AE0F959A4692}"/>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9050B27D-A50A-EF4F-9DDC-27BF610E4C5B}"/>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A7C389F5-8B7F-BA49-8057-E600573EC309}"/>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3" name="Title 1">
            <a:extLst>
              <a:ext uri="{FF2B5EF4-FFF2-40B4-BE49-F238E27FC236}">
                <a16:creationId xmlns:a16="http://schemas.microsoft.com/office/drawing/2014/main" id="{B92A2B9C-E0FC-594F-A120-24372B4675D5}"/>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4" name="Text Placeholder 13">
            <a:extLst>
              <a:ext uri="{FF2B5EF4-FFF2-40B4-BE49-F238E27FC236}">
                <a16:creationId xmlns:a16="http://schemas.microsoft.com/office/drawing/2014/main" id="{3EC21F77-4957-9348-8D69-41C656769B38}"/>
              </a:ext>
            </a:extLst>
          </p:cNvPr>
          <p:cNvSpPr>
            <a:spLocks noGrp="1"/>
          </p:cNvSpPr>
          <p:nvPr>
            <p:ph type="body" sz="quarter" idx="10" hasCustomPrompt="1"/>
          </p:nvPr>
        </p:nvSpPr>
        <p:spPr>
          <a:xfrm>
            <a:off x="838201" y="1107853"/>
            <a:ext cx="10517372"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Tree>
    <p:extLst>
      <p:ext uri="{BB962C8B-B14F-4D97-AF65-F5344CB8AC3E}">
        <p14:creationId xmlns:p14="http://schemas.microsoft.com/office/powerpoint/2010/main" val="88994603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Page - Applied Cyber Security">
    <p:bg>
      <p:bgPr>
        <a:solidFill>
          <a:schemeClr val="accent3"/>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698111C-9A9D-874F-B913-835AC8922020}"/>
              </a:ext>
            </a:extLst>
          </p:cNvPr>
          <p:cNvSpPr/>
          <p:nvPr userDrawn="1"/>
        </p:nvSpPr>
        <p:spPr>
          <a:xfrm>
            <a:off x="0" y="6032501"/>
            <a:ext cx="12192000" cy="825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9" name="Title 1">
            <a:extLst>
              <a:ext uri="{FF2B5EF4-FFF2-40B4-BE49-F238E27FC236}">
                <a16:creationId xmlns:a16="http://schemas.microsoft.com/office/drawing/2014/main" id="{5517BEAB-A995-204B-91D6-36ABBF329A28}"/>
              </a:ext>
            </a:extLst>
          </p:cNvPr>
          <p:cNvSpPr>
            <a:spLocks noGrp="1"/>
          </p:cNvSpPr>
          <p:nvPr>
            <p:ph type="title" hasCustomPrompt="1"/>
          </p:nvPr>
        </p:nvSpPr>
        <p:spPr>
          <a:xfrm>
            <a:off x="6433931" y="2629454"/>
            <a:ext cx="4969768" cy="470617"/>
          </a:xfrm>
        </p:spPr>
        <p:txBody>
          <a:bodyPr anchor="t" anchorCtr="0">
            <a:noAutofit/>
          </a:bodyPr>
          <a:lstStyle>
            <a:lvl1pPr>
              <a:defRPr sz="3200" b="1" i="0">
                <a:solidFill>
                  <a:schemeClr val="bg2"/>
                </a:solidFill>
                <a:latin typeface="Arial" panose="020B0604020202020204" pitchFamily="34" charset="0"/>
                <a:cs typeface="Arial" panose="020B0604020202020204" pitchFamily="34" charset="0"/>
              </a:defRPr>
            </a:lvl1pPr>
          </a:lstStyle>
          <a:p>
            <a:r>
              <a:rPr lang="en-US" dirty="0"/>
              <a:t>Course Name</a:t>
            </a:r>
          </a:p>
        </p:txBody>
      </p:sp>
      <p:pic>
        <p:nvPicPr>
          <p:cNvPr id="6" name="Picture 5">
            <a:extLst>
              <a:ext uri="{FF2B5EF4-FFF2-40B4-BE49-F238E27FC236}">
                <a16:creationId xmlns:a16="http://schemas.microsoft.com/office/drawing/2014/main" id="{B295E2BA-58FD-5E4E-8F42-9E6344E1C6D0}"/>
              </a:ext>
            </a:extLst>
          </p:cNvPr>
          <p:cNvPicPr>
            <a:picLocks noChangeAspect="1"/>
          </p:cNvPicPr>
          <p:nvPr userDrawn="1"/>
        </p:nvPicPr>
        <p:blipFill>
          <a:blip r:embed="rId2"/>
          <a:stretch>
            <a:fillRect/>
          </a:stretch>
        </p:blipFill>
        <p:spPr>
          <a:xfrm>
            <a:off x="1795669" y="2711451"/>
            <a:ext cx="3962400" cy="1435100"/>
          </a:xfrm>
          <a:prstGeom prst="rect">
            <a:avLst/>
          </a:prstGeom>
        </p:spPr>
      </p:pic>
      <p:sp>
        <p:nvSpPr>
          <p:cNvPr id="10" name="Rectangle 9">
            <a:extLst>
              <a:ext uri="{FF2B5EF4-FFF2-40B4-BE49-F238E27FC236}">
                <a16:creationId xmlns:a16="http://schemas.microsoft.com/office/drawing/2014/main" id="{D753BDB1-FC33-E04C-91E0-BAB1298236CE}"/>
              </a:ext>
            </a:extLst>
          </p:cNvPr>
          <p:cNvSpPr/>
          <p:nvPr userDrawn="1"/>
        </p:nvSpPr>
        <p:spPr>
          <a:xfrm>
            <a:off x="6073142" y="2030896"/>
            <a:ext cx="45719" cy="27962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ln>
                <a:noFill/>
              </a:ln>
            </a:endParaRPr>
          </a:p>
        </p:txBody>
      </p:sp>
      <p:sp>
        <p:nvSpPr>
          <p:cNvPr id="14" name="Text Placeholder 13">
            <a:extLst>
              <a:ext uri="{FF2B5EF4-FFF2-40B4-BE49-F238E27FC236}">
                <a16:creationId xmlns:a16="http://schemas.microsoft.com/office/drawing/2014/main" id="{FDCB58E4-D0E7-2B43-B88B-1F3C4E271102}"/>
              </a:ext>
            </a:extLst>
          </p:cNvPr>
          <p:cNvSpPr>
            <a:spLocks noGrp="1"/>
          </p:cNvSpPr>
          <p:nvPr>
            <p:ph type="body" sz="quarter" idx="10" hasCustomPrompt="1"/>
          </p:nvPr>
        </p:nvSpPr>
        <p:spPr>
          <a:xfrm>
            <a:off x="6433931" y="3237128"/>
            <a:ext cx="4969768" cy="383745"/>
          </a:xfrm>
        </p:spPr>
        <p:txBody>
          <a:bodyPr>
            <a:normAutofit/>
          </a:bodyPr>
          <a:lstStyle>
            <a:lvl1pPr marL="0" indent="0">
              <a:buFont typeface="+mj-lt"/>
              <a:buNone/>
              <a:defRPr sz="24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Module Title</a:t>
            </a:r>
          </a:p>
        </p:txBody>
      </p:sp>
      <p:sp>
        <p:nvSpPr>
          <p:cNvPr id="15" name="Text Placeholder 13">
            <a:extLst>
              <a:ext uri="{FF2B5EF4-FFF2-40B4-BE49-F238E27FC236}">
                <a16:creationId xmlns:a16="http://schemas.microsoft.com/office/drawing/2014/main" id="{0980713D-C243-AE4D-B526-6881A9C017BF}"/>
              </a:ext>
            </a:extLst>
          </p:cNvPr>
          <p:cNvSpPr>
            <a:spLocks noGrp="1"/>
          </p:cNvSpPr>
          <p:nvPr>
            <p:ph type="body" sz="quarter" idx="11" hasCustomPrompt="1"/>
          </p:nvPr>
        </p:nvSpPr>
        <p:spPr>
          <a:xfrm>
            <a:off x="6433931" y="3757929"/>
            <a:ext cx="4969768" cy="383745"/>
          </a:xfrm>
        </p:spPr>
        <p:txBody>
          <a:bodyPr>
            <a:normAutofit/>
          </a:bodyPr>
          <a:lstStyle>
            <a:lvl1pPr marL="0" indent="0">
              <a:buFont typeface="+mj-lt"/>
              <a:buNone/>
              <a:defRPr sz="20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Lecture Title</a:t>
            </a:r>
          </a:p>
        </p:txBody>
      </p:sp>
      <p:pic>
        <p:nvPicPr>
          <p:cNvPr id="12" name="Picture 11">
            <a:extLst>
              <a:ext uri="{FF2B5EF4-FFF2-40B4-BE49-F238E27FC236}">
                <a16:creationId xmlns:a16="http://schemas.microsoft.com/office/drawing/2014/main" id="{844E0007-4476-764F-B18A-C326ACE6B7E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520698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tyle 3 - Applied Cyber Security">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516E2D3-6BF1-7F4B-B732-E52384B1DDB2}"/>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22BBF735-7C62-5445-A7A6-C871BC16A89D}"/>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E6014714-08BC-DE43-8815-67882D1F80B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E9284C07-05DE-C648-BE84-8FD0D1D3E9B2}"/>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2" name="Rectangle 21">
            <a:extLst>
              <a:ext uri="{FF2B5EF4-FFF2-40B4-BE49-F238E27FC236}">
                <a16:creationId xmlns:a16="http://schemas.microsoft.com/office/drawing/2014/main" id="{ABD30497-CBF7-3444-9749-FD14A90BBE06}"/>
              </a:ext>
            </a:extLst>
          </p:cNvPr>
          <p:cNvSpPr/>
          <p:nvPr userDrawn="1"/>
        </p:nvSpPr>
        <p:spPr>
          <a:xfrm>
            <a:off x="0" y="6116488"/>
            <a:ext cx="12192000" cy="2010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8F190E81-9AFD-6541-9A6A-876EE8809F2D}"/>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Applied Cyber Security</a:t>
            </a:r>
            <a:endParaRPr lang="en-US" sz="900" b="0" i="0" dirty="0">
              <a:solidFill>
                <a:schemeClr val="bg2"/>
              </a:solidFill>
              <a:latin typeface="Arial" panose="020B0604020202020204" pitchFamily="34" charset="0"/>
              <a:cs typeface="Arial" panose="020B0604020202020204" pitchFamily="34" charset="0"/>
            </a:endParaRPr>
          </a:p>
        </p:txBody>
      </p:sp>
      <p:sp>
        <p:nvSpPr>
          <p:cNvPr id="24" name="Text Placeholder 13">
            <a:extLst>
              <a:ext uri="{FF2B5EF4-FFF2-40B4-BE49-F238E27FC236}">
                <a16:creationId xmlns:a16="http://schemas.microsoft.com/office/drawing/2014/main" id="{A87FD12C-1AD8-7547-9FCD-9981068C5C1F}"/>
              </a:ext>
            </a:extLst>
          </p:cNvPr>
          <p:cNvSpPr>
            <a:spLocks noGrp="1"/>
          </p:cNvSpPr>
          <p:nvPr>
            <p:ph type="body" sz="quarter" idx="10" hasCustomPrompt="1"/>
          </p:nvPr>
        </p:nvSpPr>
        <p:spPr>
          <a:xfrm>
            <a:off x="838201" y="1107853"/>
            <a:ext cx="10517372"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1" name="Picture 28">
            <a:extLst>
              <a:ext uri="{FF2B5EF4-FFF2-40B4-BE49-F238E27FC236}">
                <a16:creationId xmlns:a16="http://schemas.microsoft.com/office/drawing/2014/main" id="{B7E430F4-6F11-7848-8BCB-C8EB14F6F4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7912" y="6321324"/>
            <a:ext cx="954088" cy="536674"/>
          </a:xfrm>
          <a:prstGeom prst="rect">
            <a:avLst/>
          </a:prstGeom>
        </p:spPr>
      </p:pic>
    </p:spTree>
    <p:extLst>
      <p:ext uri="{BB962C8B-B14F-4D97-AF65-F5344CB8AC3E}">
        <p14:creationId xmlns:p14="http://schemas.microsoft.com/office/powerpoint/2010/main" val="37854641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tyle 3 - Electronics ">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FCFB1C2-E5FC-AC4D-AA2C-63A65ACF3F68}"/>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E2DF828F-C453-CB41-A141-E723BA7F8833}"/>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320ACDF7-547A-CD44-AFA9-17FF81EA3496}"/>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E4AD4FD1-4AC4-FD4E-97E9-C678D1B65E30}"/>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2" name="Rectangle 21">
            <a:extLst>
              <a:ext uri="{FF2B5EF4-FFF2-40B4-BE49-F238E27FC236}">
                <a16:creationId xmlns:a16="http://schemas.microsoft.com/office/drawing/2014/main" id="{C9B77D84-7E13-5F46-8699-2ADAB8404230}"/>
              </a:ext>
            </a:extLst>
          </p:cNvPr>
          <p:cNvSpPr/>
          <p:nvPr userDrawn="1"/>
        </p:nvSpPr>
        <p:spPr>
          <a:xfrm>
            <a:off x="0" y="6116488"/>
            <a:ext cx="12192000" cy="2010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E41A7FFC-892F-C64A-88E7-FC95F8A3A1E9}"/>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Electronics</a:t>
            </a:r>
            <a:endParaRPr lang="en-US" sz="900" b="0" i="0" dirty="0">
              <a:solidFill>
                <a:schemeClr val="bg2"/>
              </a:solidFill>
              <a:latin typeface="Arial" panose="020B0604020202020204" pitchFamily="34" charset="0"/>
              <a:cs typeface="Arial" panose="020B0604020202020204" pitchFamily="34" charset="0"/>
            </a:endParaRPr>
          </a:p>
        </p:txBody>
      </p:sp>
      <p:sp>
        <p:nvSpPr>
          <p:cNvPr id="24" name="Text Placeholder 13">
            <a:extLst>
              <a:ext uri="{FF2B5EF4-FFF2-40B4-BE49-F238E27FC236}">
                <a16:creationId xmlns:a16="http://schemas.microsoft.com/office/drawing/2014/main" id="{EFBDE67A-0263-9B43-98F9-4989B007C68D}"/>
              </a:ext>
            </a:extLst>
          </p:cNvPr>
          <p:cNvSpPr>
            <a:spLocks noGrp="1"/>
          </p:cNvSpPr>
          <p:nvPr>
            <p:ph type="body" sz="quarter" idx="10" hasCustomPrompt="1"/>
          </p:nvPr>
        </p:nvSpPr>
        <p:spPr>
          <a:xfrm>
            <a:off x="838201" y="1107853"/>
            <a:ext cx="10517372"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1" name="Picture 26">
            <a:extLst>
              <a:ext uri="{FF2B5EF4-FFF2-40B4-BE49-F238E27FC236}">
                <a16:creationId xmlns:a16="http://schemas.microsoft.com/office/drawing/2014/main" id="{9F39DE7A-6155-764C-878C-1556900984F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4" y="6317530"/>
            <a:ext cx="960835" cy="540470"/>
          </a:xfrm>
          <a:prstGeom prst="rect">
            <a:avLst/>
          </a:prstGeom>
        </p:spPr>
      </p:pic>
    </p:spTree>
    <p:extLst>
      <p:ext uri="{BB962C8B-B14F-4D97-AF65-F5344CB8AC3E}">
        <p14:creationId xmlns:p14="http://schemas.microsoft.com/office/powerpoint/2010/main" val="61412216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tyle 3 - Software Development">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46008DF-7275-884C-AEC4-0E81D5EBBABF}"/>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ABB926B2-434A-5749-9A9C-51D148708797}"/>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89B5A440-7E35-C74D-8927-40C8295DB12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E57A80E5-2379-9B46-BEC6-413D106080F8}"/>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2" name="Rectangle 21">
            <a:extLst>
              <a:ext uri="{FF2B5EF4-FFF2-40B4-BE49-F238E27FC236}">
                <a16:creationId xmlns:a16="http://schemas.microsoft.com/office/drawing/2014/main" id="{CF5169AF-982B-194D-98C7-63E5F0434D16}"/>
              </a:ext>
            </a:extLst>
          </p:cNvPr>
          <p:cNvSpPr/>
          <p:nvPr userDrawn="1"/>
        </p:nvSpPr>
        <p:spPr>
          <a:xfrm>
            <a:off x="0" y="6116488"/>
            <a:ext cx="12192000" cy="20104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6E94B90C-58BF-C742-AE53-38DA3EFAE145}"/>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Software Development</a:t>
            </a:r>
            <a:endParaRPr lang="en-US" sz="900" b="0" i="0" dirty="0">
              <a:solidFill>
                <a:schemeClr val="bg2"/>
              </a:solidFill>
              <a:latin typeface="Arial" panose="020B0604020202020204" pitchFamily="34" charset="0"/>
              <a:cs typeface="Arial" panose="020B0604020202020204" pitchFamily="34" charset="0"/>
            </a:endParaRPr>
          </a:p>
        </p:txBody>
      </p:sp>
      <p:sp>
        <p:nvSpPr>
          <p:cNvPr id="24" name="Text Placeholder 13">
            <a:extLst>
              <a:ext uri="{FF2B5EF4-FFF2-40B4-BE49-F238E27FC236}">
                <a16:creationId xmlns:a16="http://schemas.microsoft.com/office/drawing/2014/main" id="{46B3B274-1401-554B-AD9D-F926E342821B}"/>
              </a:ext>
            </a:extLst>
          </p:cNvPr>
          <p:cNvSpPr>
            <a:spLocks noGrp="1"/>
          </p:cNvSpPr>
          <p:nvPr>
            <p:ph type="body" sz="quarter" idx="10" hasCustomPrompt="1"/>
          </p:nvPr>
        </p:nvSpPr>
        <p:spPr>
          <a:xfrm>
            <a:off x="838201" y="1107853"/>
            <a:ext cx="10517372"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0" name="Picture 26">
            <a:extLst>
              <a:ext uri="{FF2B5EF4-FFF2-40B4-BE49-F238E27FC236}">
                <a16:creationId xmlns:a16="http://schemas.microsoft.com/office/drawing/2014/main" id="{DE134EC0-85F8-144F-9FA5-06D6D2D791A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126691208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tyle 3 - Artificial Intelligence">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5598C28-0EEC-6B4F-B082-27F79C9CED97}"/>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A00A9D70-A700-9A46-A3BD-59DF4A12EAA4}"/>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7FE069C0-F722-F545-B7FD-6E83D8BAFAA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6AE12D5A-1CAF-154D-8428-84D16250D17F}"/>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1" name="Text Placeholder 13">
            <a:extLst>
              <a:ext uri="{FF2B5EF4-FFF2-40B4-BE49-F238E27FC236}">
                <a16:creationId xmlns:a16="http://schemas.microsoft.com/office/drawing/2014/main" id="{44AC8BD2-694A-874B-B19D-A94C7E8785DC}"/>
              </a:ext>
            </a:extLst>
          </p:cNvPr>
          <p:cNvSpPr>
            <a:spLocks noGrp="1"/>
          </p:cNvSpPr>
          <p:nvPr>
            <p:ph type="body" sz="quarter" idx="10" hasCustomPrompt="1"/>
          </p:nvPr>
        </p:nvSpPr>
        <p:spPr>
          <a:xfrm>
            <a:off x="838201" y="1107853"/>
            <a:ext cx="10517372"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2" name="Rectangle 21">
            <a:extLst>
              <a:ext uri="{FF2B5EF4-FFF2-40B4-BE49-F238E27FC236}">
                <a16:creationId xmlns:a16="http://schemas.microsoft.com/office/drawing/2014/main" id="{567E7EEA-138D-AF4B-88D3-B828601A6156}"/>
              </a:ext>
            </a:extLst>
          </p:cNvPr>
          <p:cNvSpPr/>
          <p:nvPr userDrawn="1"/>
        </p:nvSpPr>
        <p:spPr>
          <a:xfrm>
            <a:off x="0" y="6116488"/>
            <a:ext cx="12192000" cy="201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7946B90C-E471-4E4E-B940-F0D466BE203D}"/>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Artificial Intelligence</a:t>
            </a:r>
            <a:endParaRPr lang="en-US" sz="900" b="0" i="0" dirty="0">
              <a:solidFill>
                <a:schemeClr val="bg2"/>
              </a:solidFill>
              <a:latin typeface="Arial" panose="020B0604020202020204" pitchFamily="34" charset="0"/>
              <a:cs typeface="Arial" panose="020B0604020202020204" pitchFamily="34" charset="0"/>
            </a:endParaRPr>
          </a:p>
        </p:txBody>
      </p:sp>
      <p:pic>
        <p:nvPicPr>
          <p:cNvPr id="10" name="Picture 27">
            <a:extLst>
              <a:ext uri="{FF2B5EF4-FFF2-40B4-BE49-F238E27FC236}">
                <a16:creationId xmlns:a16="http://schemas.microsoft.com/office/drawing/2014/main" id="{BAD1B010-875C-1E4E-8DC3-785C05A6456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65322261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tyle 4 - Large Video">
    <p:bg>
      <p:bgRef idx="1001">
        <a:schemeClr val="bg2"/>
      </p:bgRef>
    </p:bg>
    <p:spTree>
      <p:nvGrpSpPr>
        <p:cNvPr id="1" name=""/>
        <p:cNvGrpSpPr/>
        <p:nvPr/>
      </p:nvGrpSpPr>
      <p:grpSpPr>
        <a:xfrm>
          <a:off x="0" y="0"/>
          <a:ext cx="0" cy="0"/>
          <a:chOff x="0" y="0"/>
          <a:chExt cx="0" cy="0"/>
        </a:xfrm>
      </p:grpSpPr>
      <p:sp>
        <p:nvSpPr>
          <p:cNvPr id="10" name="Media Placeholder 2">
            <a:extLst>
              <a:ext uri="{FF2B5EF4-FFF2-40B4-BE49-F238E27FC236}">
                <a16:creationId xmlns:a16="http://schemas.microsoft.com/office/drawing/2014/main" id="{67FB7D94-160F-5546-8678-92B87AAADF8A}"/>
              </a:ext>
            </a:extLst>
          </p:cNvPr>
          <p:cNvSpPr>
            <a:spLocks noGrp="1"/>
          </p:cNvSpPr>
          <p:nvPr>
            <p:ph type="media" sz="quarter" idx="11" hasCustomPrompt="1"/>
          </p:nvPr>
        </p:nvSpPr>
        <p:spPr>
          <a:xfrm>
            <a:off x="0" y="1"/>
            <a:ext cx="12192000" cy="6032499"/>
          </a:xfrm>
        </p:spPr>
        <p:txBody>
          <a:bodyPr anchor="ctr" anchorCtr="1"/>
          <a:lstStyle>
            <a:lvl1pPr marL="0" indent="0">
              <a:buNone/>
              <a:defRPr b="1" i="0">
                <a:latin typeface="Arial" panose="020B0604020202020204" pitchFamily="34" charset="0"/>
                <a:cs typeface="Arial" panose="020B0604020202020204" pitchFamily="34" charset="0"/>
              </a:defRPr>
            </a:lvl1pPr>
          </a:lstStyle>
          <a:p>
            <a:r>
              <a:rPr lang="en-US" dirty="0"/>
              <a:t>Large Video Slide</a:t>
            </a:r>
          </a:p>
        </p:txBody>
      </p:sp>
      <p:sp>
        <p:nvSpPr>
          <p:cNvPr id="8" name="Rectangle 7">
            <a:extLst>
              <a:ext uri="{FF2B5EF4-FFF2-40B4-BE49-F238E27FC236}">
                <a16:creationId xmlns:a16="http://schemas.microsoft.com/office/drawing/2014/main" id="{671F266D-D992-3441-ABCF-765DFBC9B550}"/>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9" name="Picture 8">
            <a:extLst>
              <a:ext uri="{FF2B5EF4-FFF2-40B4-BE49-F238E27FC236}">
                <a16:creationId xmlns:a16="http://schemas.microsoft.com/office/drawing/2014/main" id="{41089081-C5EE-B245-94B7-3C088A4D2879}"/>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3" name="Slide Number Placeholder 4">
            <a:extLst>
              <a:ext uri="{FF2B5EF4-FFF2-40B4-BE49-F238E27FC236}">
                <a16:creationId xmlns:a16="http://schemas.microsoft.com/office/drawing/2014/main" id="{98152E68-2D01-5E45-BD46-34AC23792A8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Tree>
    <p:extLst>
      <p:ext uri="{BB962C8B-B14F-4D97-AF65-F5344CB8AC3E}">
        <p14:creationId xmlns:p14="http://schemas.microsoft.com/office/powerpoint/2010/main" val="368830259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tyle 4 - Applied Cyber Security">
    <p:bg>
      <p:bgRef idx="1001">
        <a:schemeClr val="bg2"/>
      </p:bgRef>
    </p:bg>
    <p:spTree>
      <p:nvGrpSpPr>
        <p:cNvPr id="1" name=""/>
        <p:cNvGrpSpPr/>
        <p:nvPr/>
      </p:nvGrpSpPr>
      <p:grpSpPr>
        <a:xfrm>
          <a:off x="0" y="0"/>
          <a:ext cx="0" cy="0"/>
          <a:chOff x="0" y="0"/>
          <a:chExt cx="0" cy="0"/>
        </a:xfrm>
      </p:grpSpPr>
      <p:sp>
        <p:nvSpPr>
          <p:cNvPr id="10" name="Media Placeholder 2">
            <a:extLst>
              <a:ext uri="{FF2B5EF4-FFF2-40B4-BE49-F238E27FC236}">
                <a16:creationId xmlns:a16="http://schemas.microsoft.com/office/drawing/2014/main" id="{67FB7D94-160F-5546-8678-92B87AAADF8A}"/>
              </a:ext>
            </a:extLst>
          </p:cNvPr>
          <p:cNvSpPr>
            <a:spLocks noGrp="1"/>
          </p:cNvSpPr>
          <p:nvPr>
            <p:ph type="media" sz="quarter" idx="11" hasCustomPrompt="1"/>
          </p:nvPr>
        </p:nvSpPr>
        <p:spPr>
          <a:xfrm>
            <a:off x="0" y="1"/>
            <a:ext cx="12192000" cy="6032499"/>
          </a:xfrm>
        </p:spPr>
        <p:txBody>
          <a:bodyPr anchor="ctr" anchorCtr="1"/>
          <a:lstStyle>
            <a:lvl1pPr marL="0" indent="0">
              <a:buNone/>
              <a:defRPr b="1" i="0">
                <a:latin typeface="Arial" panose="020B0604020202020204" pitchFamily="34" charset="0"/>
                <a:cs typeface="Arial" panose="020B0604020202020204" pitchFamily="34" charset="0"/>
              </a:defRPr>
            </a:lvl1pPr>
          </a:lstStyle>
          <a:p>
            <a:r>
              <a:rPr lang="en-US" dirty="0"/>
              <a:t>Large Video Slide</a:t>
            </a:r>
          </a:p>
        </p:txBody>
      </p:sp>
      <p:sp>
        <p:nvSpPr>
          <p:cNvPr id="13" name="Rectangle 12">
            <a:extLst>
              <a:ext uri="{FF2B5EF4-FFF2-40B4-BE49-F238E27FC236}">
                <a16:creationId xmlns:a16="http://schemas.microsoft.com/office/drawing/2014/main" id="{E5588388-8E17-AC48-B535-A887A8CDD8AC}"/>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F8B05265-4BCD-B145-AF50-EAEF0E6DE348}"/>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5" name="Slide Number Placeholder 4">
            <a:extLst>
              <a:ext uri="{FF2B5EF4-FFF2-40B4-BE49-F238E27FC236}">
                <a16:creationId xmlns:a16="http://schemas.microsoft.com/office/drawing/2014/main" id="{4B2E6269-A86F-B949-9D7E-7423C5F1C150}"/>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6" name="Rectangle 15">
            <a:extLst>
              <a:ext uri="{FF2B5EF4-FFF2-40B4-BE49-F238E27FC236}">
                <a16:creationId xmlns:a16="http://schemas.microsoft.com/office/drawing/2014/main" id="{4CBA36E4-8945-8C4C-959C-F6AB2DB27E71}"/>
              </a:ext>
            </a:extLst>
          </p:cNvPr>
          <p:cNvSpPr/>
          <p:nvPr userDrawn="1"/>
        </p:nvSpPr>
        <p:spPr>
          <a:xfrm>
            <a:off x="0" y="6116488"/>
            <a:ext cx="12192000" cy="2010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7" name="TextBox 16">
            <a:extLst>
              <a:ext uri="{FF2B5EF4-FFF2-40B4-BE49-F238E27FC236}">
                <a16:creationId xmlns:a16="http://schemas.microsoft.com/office/drawing/2014/main" id="{57C189E4-9CEB-B945-9CBB-B1ECA6E80251}"/>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Applied Cyber Security</a:t>
            </a:r>
            <a:endParaRPr lang="en-US" sz="900" b="0" i="0" dirty="0">
              <a:solidFill>
                <a:schemeClr val="bg2"/>
              </a:solidFill>
              <a:latin typeface="Arial" panose="020B0604020202020204" pitchFamily="34" charset="0"/>
              <a:cs typeface="Arial" panose="020B0604020202020204" pitchFamily="34" charset="0"/>
            </a:endParaRPr>
          </a:p>
        </p:txBody>
      </p:sp>
      <p:pic>
        <p:nvPicPr>
          <p:cNvPr id="11" name="Picture 28">
            <a:extLst>
              <a:ext uri="{FF2B5EF4-FFF2-40B4-BE49-F238E27FC236}">
                <a16:creationId xmlns:a16="http://schemas.microsoft.com/office/drawing/2014/main" id="{3504EB53-6838-774A-BC53-AD9DCA37594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7912" y="6321324"/>
            <a:ext cx="954088" cy="536674"/>
          </a:xfrm>
          <a:prstGeom prst="rect">
            <a:avLst/>
          </a:prstGeom>
        </p:spPr>
      </p:pic>
    </p:spTree>
    <p:extLst>
      <p:ext uri="{BB962C8B-B14F-4D97-AF65-F5344CB8AC3E}">
        <p14:creationId xmlns:p14="http://schemas.microsoft.com/office/powerpoint/2010/main" val="279776938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tyle 4 - Electronics ">
    <p:bg>
      <p:bgRef idx="1001">
        <a:schemeClr val="bg2"/>
      </p:bgRef>
    </p:bg>
    <p:spTree>
      <p:nvGrpSpPr>
        <p:cNvPr id="1" name=""/>
        <p:cNvGrpSpPr/>
        <p:nvPr/>
      </p:nvGrpSpPr>
      <p:grpSpPr>
        <a:xfrm>
          <a:off x="0" y="0"/>
          <a:ext cx="0" cy="0"/>
          <a:chOff x="0" y="0"/>
          <a:chExt cx="0" cy="0"/>
        </a:xfrm>
      </p:grpSpPr>
      <p:sp>
        <p:nvSpPr>
          <p:cNvPr id="10" name="Media Placeholder 2">
            <a:extLst>
              <a:ext uri="{FF2B5EF4-FFF2-40B4-BE49-F238E27FC236}">
                <a16:creationId xmlns:a16="http://schemas.microsoft.com/office/drawing/2014/main" id="{67FB7D94-160F-5546-8678-92B87AAADF8A}"/>
              </a:ext>
            </a:extLst>
          </p:cNvPr>
          <p:cNvSpPr>
            <a:spLocks noGrp="1"/>
          </p:cNvSpPr>
          <p:nvPr>
            <p:ph type="media" sz="quarter" idx="11" hasCustomPrompt="1"/>
          </p:nvPr>
        </p:nvSpPr>
        <p:spPr>
          <a:xfrm>
            <a:off x="0" y="1"/>
            <a:ext cx="12192000" cy="6032499"/>
          </a:xfrm>
        </p:spPr>
        <p:txBody>
          <a:bodyPr anchor="ctr" anchorCtr="1"/>
          <a:lstStyle>
            <a:lvl1pPr marL="0" indent="0">
              <a:buNone/>
              <a:defRPr b="1" i="0">
                <a:latin typeface="Arial" panose="020B0604020202020204" pitchFamily="34" charset="0"/>
                <a:cs typeface="Arial" panose="020B0604020202020204" pitchFamily="34" charset="0"/>
              </a:defRPr>
            </a:lvl1pPr>
          </a:lstStyle>
          <a:p>
            <a:r>
              <a:rPr lang="en-US" dirty="0"/>
              <a:t>Large Video Slide</a:t>
            </a:r>
          </a:p>
        </p:txBody>
      </p:sp>
      <p:sp>
        <p:nvSpPr>
          <p:cNvPr id="13" name="Rectangle 12">
            <a:extLst>
              <a:ext uri="{FF2B5EF4-FFF2-40B4-BE49-F238E27FC236}">
                <a16:creationId xmlns:a16="http://schemas.microsoft.com/office/drawing/2014/main" id="{366AEB15-587A-694E-AC10-60660C962F86}"/>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3F3F42E3-CEEB-1443-B0D7-5D1E86201854}"/>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5" name="Slide Number Placeholder 4">
            <a:extLst>
              <a:ext uri="{FF2B5EF4-FFF2-40B4-BE49-F238E27FC236}">
                <a16:creationId xmlns:a16="http://schemas.microsoft.com/office/drawing/2014/main" id="{DA5306F7-D9A0-1645-8D17-440F1A0FD9A5}"/>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6" name="Rectangle 15">
            <a:extLst>
              <a:ext uri="{FF2B5EF4-FFF2-40B4-BE49-F238E27FC236}">
                <a16:creationId xmlns:a16="http://schemas.microsoft.com/office/drawing/2014/main" id="{8990C9AC-F411-054C-A4D7-061BE7E3A617}"/>
              </a:ext>
            </a:extLst>
          </p:cNvPr>
          <p:cNvSpPr/>
          <p:nvPr userDrawn="1"/>
        </p:nvSpPr>
        <p:spPr>
          <a:xfrm>
            <a:off x="0" y="6116488"/>
            <a:ext cx="12192000" cy="2010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7" name="TextBox 16">
            <a:extLst>
              <a:ext uri="{FF2B5EF4-FFF2-40B4-BE49-F238E27FC236}">
                <a16:creationId xmlns:a16="http://schemas.microsoft.com/office/drawing/2014/main" id="{6D5F13E7-5ECE-4944-ABB6-F0D32D60702B}"/>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Electronics</a:t>
            </a:r>
            <a:endParaRPr lang="en-US" sz="900" b="0" i="0" dirty="0">
              <a:solidFill>
                <a:schemeClr val="bg2"/>
              </a:solidFill>
              <a:latin typeface="Arial" panose="020B0604020202020204" pitchFamily="34" charset="0"/>
              <a:cs typeface="Arial" panose="020B0604020202020204" pitchFamily="34" charset="0"/>
            </a:endParaRPr>
          </a:p>
        </p:txBody>
      </p:sp>
      <p:pic>
        <p:nvPicPr>
          <p:cNvPr id="11" name="Picture 26">
            <a:extLst>
              <a:ext uri="{FF2B5EF4-FFF2-40B4-BE49-F238E27FC236}">
                <a16:creationId xmlns:a16="http://schemas.microsoft.com/office/drawing/2014/main" id="{ED52EE5E-8337-6A49-982A-EDDE681B663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4" y="6317530"/>
            <a:ext cx="960835" cy="540470"/>
          </a:xfrm>
          <a:prstGeom prst="rect">
            <a:avLst/>
          </a:prstGeom>
        </p:spPr>
      </p:pic>
    </p:spTree>
    <p:extLst>
      <p:ext uri="{BB962C8B-B14F-4D97-AF65-F5344CB8AC3E}">
        <p14:creationId xmlns:p14="http://schemas.microsoft.com/office/powerpoint/2010/main" val="206333271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tyle 4 - Software Development">
    <p:bg>
      <p:bgRef idx="1001">
        <a:schemeClr val="bg2"/>
      </p:bgRef>
    </p:bg>
    <p:spTree>
      <p:nvGrpSpPr>
        <p:cNvPr id="1" name=""/>
        <p:cNvGrpSpPr/>
        <p:nvPr/>
      </p:nvGrpSpPr>
      <p:grpSpPr>
        <a:xfrm>
          <a:off x="0" y="0"/>
          <a:ext cx="0" cy="0"/>
          <a:chOff x="0" y="0"/>
          <a:chExt cx="0" cy="0"/>
        </a:xfrm>
      </p:grpSpPr>
      <p:sp>
        <p:nvSpPr>
          <p:cNvPr id="10" name="Media Placeholder 2">
            <a:extLst>
              <a:ext uri="{FF2B5EF4-FFF2-40B4-BE49-F238E27FC236}">
                <a16:creationId xmlns:a16="http://schemas.microsoft.com/office/drawing/2014/main" id="{67FB7D94-160F-5546-8678-92B87AAADF8A}"/>
              </a:ext>
            </a:extLst>
          </p:cNvPr>
          <p:cNvSpPr>
            <a:spLocks noGrp="1"/>
          </p:cNvSpPr>
          <p:nvPr>
            <p:ph type="media" sz="quarter" idx="11" hasCustomPrompt="1"/>
          </p:nvPr>
        </p:nvSpPr>
        <p:spPr>
          <a:xfrm>
            <a:off x="0" y="1"/>
            <a:ext cx="12192000" cy="6032499"/>
          </a:xfrm>
        </p:spPr>
        <p:txBody>
          <a:bodyPr anchor="ctr" anchorCtr="1"/>
          <a:lstStyle>
            <a:lvl1pPr marL="0" indent="0">
              <a:buNone/>
              <a:defRPr b="1" i="0">
                <a:latin typeface="Arial" panose="020B0604020202020204" pitchFamily="34" charset="0"/>
                <a:cs typeface="Arial" panose="020B0604020202020204" pitchFamily="34" charset="0"/>
              </a:defRPr>
            </a:lvl1pPr>
          </a:lstStyle>
          <a:p>
            <a:r>
              <a:rPr lang="en-US" dirty="0"/>
              <a:t>Large Video Slide</a:t>
            </a:r>
          </a:p>
        </p:txBody>
      </p:sp>
      <p:sp>
        <p:nvSpPr>
          <p:cNvPr id="13" name="Rectangle 12">
            <a:extLst>
              <a:ext uri="{FF2B5EF4-FFF2-40B4-BE49-F238E27FC236}">
                <a16:creationId xmlns:a16="http://schemas.microsoft.com/office/drawing/2014/main" id="{148CF9F3-B8E4-274D-8CC8-2C2EFEF89A26}"/>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E50F25FC-FAD9-7B44-9683-30393BA0FF36}"/>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5" name="Slide Number Placeholder 4">
            <a:extLst>
              <a:ext uri="{FF2B5EF4-FFF2-40B4-BE49-F238E27FC236}">
                <a16:creationId xmlns:a16="http://schemas.microsoft.com/office/drawing/2014/main" id="{44A18C4A-239E-6646-894D-E86F8FF55491}"/>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6" name="Rectangle 15">
            <a:extLst>
              <a:ext uri="{FF2B5EF4-FFF2-40B4-BE49-F238E27FC236}">
                <a16:creationId xmlns:a16="http://schemas.microsoft.com/office/drawing/2014/main" id="{3D72847E-7523-F644-86EF-91CE74188A46}"/>
              </a:ext>
            </a:extLst>
          </p:cNvPr>
          <p:cNvSpPr/>
          <p:nvPr userDrawn="1"/>
        </p:nvSpPr>
        <p:spPr>
          <a:xfrm>
            <a:off x="0" y="6116488"/>
            <a:ext cx="12192000" cy="20104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7" name="TextBox 16">
            <a:extLst>
              <a:ext uri="{FF2B5EF4-FFF2-40B4-BE49-F238E27FC236}">
                <a16:creationId xmlns:a16="http://schemas.microsoft.com/office/drawing/2014/main" id="{52706D78-F89A-3E4F-BC2C-ED1DE2DF9F8A}"/>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Software Development</a:t>
            </a:r>
            <a:endParaRPr lang="en-US" sz="900" b="0" i="0" dirty="0">
              <a:solidFill>
                <a:schemeClr val="bg2"/>
              </a:solidFill>
              <a:latin typeface="Arial" panose="020B0604020202020204" pitchFamily="34" charset="0"/>
              <a:cs typeface="Arial" panose="020B0604020202020204" pitchFamily="34" charset="0"/>
            </a:endParaRPr>
          </a:p>
        </p:txBody>
      </p:sp>
      <p:pic>
        <p:nvPicPr>
          <p:cNvPr id="9" name="Picture 26">
            <a:extLst>
              <a:ext uri="{FF2B5EF4-FFF2-40B4-BE49-F238E27FC236}">
                <a16:creationId xmlns:a16="http://schemas.microsoft.com/office/drawing/2014/main" id="{5BB32931-9539-3B42-AE80-DC5487C8BE3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414053849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tyle 4 - Artificial Intelligence">
    <p:bg>
      <p:bgRef idx="1001">
        <a:schemeClr val="bg2"/>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9E7CF64-9027-6A41-BEB4-7FCDFEEFAD67}"/>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F7C53E9F-5D79-F743-B97F-3C69460F6D2F}"/>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5" name="Slide Number Placeholder 4">
            <a:extLst>
              <a:ext uri="{FF2B5EF4-FFF2-40B4-BE49-F238E27FC236}">
                <a16:creationId xmlns:a16="http://schemas.microsoft.com/office/drawing/2014/main" id="{3F99380F-B168-1D4A-9B76-1A6B06ABD1F8}"/>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6" name="Rectangle 15">
            <a:extLst>
              <a:ext uri="{FF2B5EF4-FFF2-40B4-BE49-F238E27FC236}">
                <a16:creationId xmlns:a16="http://schemas.microsoft.com/office/drawing/2014/main" id="{1FE452CF-3717-8D4C-949F-2908E43EBB4B}"/>
              </a:ext>
            </a:extLst>
          </p:cNvPr>
          <p:cNvSpPr/>
          <p:nvPr userDrawn="1"/>
        </p:nvSpPr>
        <p:spPr>
          <a:xfrm>
            <a:off x="0" y="6116488"/>
            <a:ext cx="12192000" cy="201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7" name="TextBox 16">
            <a:extLst>
              <a:ext uri="{FF2B5EF4-FFF2-40B4-BE49-F238E27FC236}">
                <a16:creationId xmlns:a16="http://schemas.microsoft.com/office/drawing/2014/main" id="{299ECA93-E5E4-4246-8555-E9A3B66FCCDC}"/>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Artificial Intelligence</a:t>
            </a:r>
            <a:endParaRPr lang="en-US" sz="900" b="0" i="0" dirty="0">
              <a:solidFill>
                <a:schemeClr val="bg2"/>
              </a:solidFill>
              <a:latin typeface="Arial" panose="020B0604020202020204" pitchFamily="34" charset="0"/>
              <a:cs typeface="Arial" panose="020B0604020202020204" pitchFamily="34" charset="0"/>
            </a:endParaRPr>
          </a:p>
        </p:txBody>
      </p:sp>
      <p:sp>
        <p:nvSpPr>
          <p:cNvPr id="18" name="Media Placeholder 2">
            <a:extLst>
              <a:ext uri="{FF2B5EF4-FFF2-40B4-BE49-F238E27FC236}">
                <a16:creationId xmlns:a16="http://schemas.microsoft.com/office/drawing/2014/main" id="{545ECFBE-7059-B34E-9A1E-F2F7BBBE1F22}"/>
              </a:ext>
            </a:extLst>
          </p:cNvPr>
          <p:cNvSpPr>
            <a:spLocks noGrp="1"/>
          </p:cNvSpPr>
          <p:nvPr>
            <p:ph type="media" sz="quarter" idx="11" hasCustomPrompt="1"/>
          </p:nvPr>
        </p:nvSpPr>
        <p:spPr>
          <a:xfrm>
            <a:off x="0" y="1"/>
            <a:ext cx="12192000" cy="6032499"/>
          </a:xfrm>
        </p:spPr>
        <p:txBody>
          <a:bodyPr anchor="ctr" anchorCtr="1"/>
          <a:lstStyle>
            <a:lvl1pPr marL="0" indent="0">
              <a:buNone/>
              <a:defRPr b="1" i="0">
                <a:latin typeface="Arial" panose="020B0604020202020204" pitchFamily="34" charset="0"/>
                <a:cs typeface="Arial" panose="020B0604020202020204" pitchFamily="34" charset="0"/>
              </a:defRPr>
            </a:lvl1pPr>
          </a:lstStyle>
          <a:p>
            <a:r>
              <a:rPr lang="en-US" dirty="0"/>
              <a:t>Large Video Slide</a:t>
            </a:r>
          </a:p>
        </p:txBody>
      </p:sp>
      <p:pic>
        <p:nvPicPr>
          <p:cNvPr id="9" name="Picture 27">
            <a:extLst>
              <a:ext uri="{FF2B5EF4-FFF2-40B4-BE49-F238E27FC236}">
                <a16:creationId xmlns:a16="http://schemas.microsoft.com/office/drawing/2014/main" id="{4546E82E-DAED-F648-A4B4-C66687E709F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271378804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tyle 5 - Left Text / Right Video">
    <p:bg>
      <p:bgRef idx="1001">
        <a:schemeClr val="bg2"/>
      </p:bgRef>
    </p:bg>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B74D8277-456C-BB4B-B005-EB6E5FD2BB05}"/>
              </a:ext>
            </a:extLst>
          </p:cNvPr>
          <p:cNvSpPr>
            <a:spLocks noGrp="1"/>
          </p:cNvSpPr>
          <p:nvPr>
            <p:ph type="media" sz="quarter" idx="11"/>
          </p:nvPr>
        </p:nvSpPr>
        <p:spPr>
          <a:xfrm>
            <a:off x="6378507" y="381419"/>
            <a:ext cx="4951412" cy="5620588"/>
          </a:xfrm>
        </p:spPr>
        <p:txBody>
          <a:bodyPr/>
          <a:lstStyle/>
          <a:p>
            <a:endParaRPr lang="en-US" dirty="0"/>
          </a:p>
        </p:txBody>
      </p:sp>
      <p:sp>
        <p:nvSpPr>
          <p:cNvPr id="12" name="Rectangle 11">
            <a:extLst>
              <a:ext uri="{FF2B5EF4-FFF2-40B4-BE49-F238E27FC236}">
                <a16:creationId xmlns:a16="http://schemas.microsoft.com/office/drawing/2014/main" id="{28D0901A-9993-1344-B16D-D0AFB981957A}"/>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3" name="Picture 12">
            <a:extLst>
              <a:ext uri="{FF2B5EF4-FFF2-40B4-BE49-F238E27FC236}">
                <a16:creationId xmlns:a16="http://schemas.microsoft.com/office/drawing/2014/main" id="{0299063A-B5FF-884F-A87B-64002D00B5AF}"/>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4" name="Slide Number Placeholder 4">
            <a:extLst>
              <a:ext uri="{FF2B5EF4-FFF2-40B4-BE49-F238E27FC236}">
                <a16:creationId xmlns:a16="http://schemas.microsoft.com/office/drawing/2014/main" id="{6996F589-D99D-5944-86CA-B672E4F71AFA}"/>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2" name="Title 1">
            <a:extLst>
              <a:ext uri="{FF2B5EF4-FFF2-40B4-BE49-F238E27FC236}">
                <a16:creationId xmlns:a16="http://schemas.microsoft.com/office/drawing/2014/main" id="{C2E2A4F6-6AC5-2343-AA9D-DCA5C3633F7F}"/>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3" name="Text Placeholder 13">
            <a:extLst>
              <a:ext uri="{FF2B5EF4-FFF2-40B4-BE49-F238E27FC236}">
                <a16:creationId xmlns:a16="http://schemas.microsoft.com/office/drawing/2014/main" id="{B1C2D37E-2631-DD4A-94AA-82F69735EE29}"/>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Tree>
    <p:extLst>
      <p:ext uri="{BB962C8B-B14F-4D97-AF65-F5344CB8AC3E}">
        <p14:creationId xmlns:p14="http://schemas.microsoft.com/office/powerpoint/2010/main" val="282209300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age - Electronics ">
    <p:bg>
      <p:bgPr>
        <a:solidFill>
          <a:schemeClr val="accent3"/>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698111C-9A9D-874F-B913-835AC8922020}"/>
              </a:ext>
            </a:extLst>
          </p:cNvPr>
          <p:cNvSpPr/>
          <p:nvPr userDrawn="1"/>
        </p:nvSpPr>
        <p:spPr>
          <a:xfrm>
            <a:off x="0" y="6032501"/>
            <a:ext cx="12192000" cy="825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9" name="Title 1">
            <a:extLst>
              <a:ext uri="{FF2B5EF4-FFF2-40B4-BE49-F238E27FC236}">
                <a16:creationId xmlns:a16="http://schemas.microsoft.com/office/drawing/2014/main" id="{5517BEAB-A995-204B-91D6-36ABBF329A28}"/>
              </a:ext>
            </a:extLst>
          </p:cNvPr>
          <p:cNvSpPr>
            <a:spLocks noGrp="1"/>
          </p:cNvSpPr>
          <p:nvPr>
            <p:ph type="title" hasCustomPrompt="1"/>
          </p:nvPr>
        </p:nvSpPr>
        <p:spPr>
          <a:xfrm>
            <a:off x="6433931" y="2629454"/>
            <a:ext cx="4969768" cy="470617"/>
          </a:xfrm>
        </p:spPr>
        <p:txBody>
          <a:bodyPr anchor="t" anchorCtr="0">
            <a:noAutofit/>
          </a:bodyPr>
          <a:lstStyle>
            <a:lvl1pPr>
              <a:defRPr sz="3200" b="1" i="0">
                <a:solidFill>
                  <a:schemeClr val="bg2"/>
                </a:solidFill>
                <a:latin typeface="Arial" panose="020B0604020202020204" pitchFamily="34" charset="0"/>
                <a:cs typeface="Arial" panose="020B0604020202020204" pitchFamily="34" charset="0"/>
              </a:defRPr>
            </a:lvl1pPr>
          </a:lstStyle>
          <a:p>
            <a:r>
              <a:rPr lang="en-US" dirty="0"/>
              <a:t>Course Name</a:t>
            </a:r>
          </a:p>
        </p:txBody>
      </p:sp>
      <p:pic>
        <p:nvPicPr>
          <p:cNvPr id="6" name="Picture 5">
            <a:extLst>
              <a:ext uri="{FF2B5EF4-FFF2-40B4-BE49-F238E27FC236}">
                <a16:creationId xmlns:a16="http://schemas.microsoft.com/office/drawing/2014/main" id="{B295E2BA-58FD-5E4E-8F42-9E6344E1C6D0}"/>
              </a:ext>
            </a:extLst>
          </p:cNvPr>
          <p:cNvPicPr>
            <a:picLocks noChangeAspect="1"/>
          </p:cNvPicPr>
          <p:nvPr userDrawn="1"/>
        </p:nvPicPr>
        <p:blipFill>
          <a:blip r:embed="rId2"/>
          <a:stretch>
            <a:fillRect/>
          </a:stretch>
        </p:blipFill>
        <p:spPr>
          <a:xfrm>
            <a:off x="1795669" y="2711451"/>
            <a:ext cx="3962400" cy="1435100"/>
          </a:xfrm>
          <a:prstGeom prst="rect">
            <a:avLst/>
          </a:prstGeom>
        </p:spPr>
      </p:pic>
      <p:sp>
        <p:nvSpPr>
          <p:cNvPr id="10" name="Rectangle 9">
            <a:extLst>
              <a:ext uri="{FF2B5EF4-FFF2-40B4-BE49-F238E27FC236}">
                <a16:creationId xmlns:a16="http://schemas.microsoft.com/office/drawing/2014/main" id="{D753BDB1-FC33-E04C-91E0-BAB1298236CE}"/>
              </a:ext>
            </a:extLst>
          </p:cNvPr>
          <p:cNvSpPr/>
          <p:nvPr userDrawn="1"/>
        </p:nvSpPr>
        <p:spPr>
          <a:xfrm>
            <a:off x="6073142" y="2030896"/>
            <a:ext cx="45719" cy="27962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ln>
                <a:noFill/>
              </a:ln>
            </a:endParaRPr>
          </a:p>
        </p:txBody>
      </p:sp>
      <p:sp>
        <p:nvSpPr>
          <p:cNvPr id="14" name="Text Placeholder 13">
            <a:extLst>
              <a:ext uri="{FF2B5EF4-FFF2-40B4-BE49-F238E27FC236}">
                <a16:creationId xmlns:a16="http://schemas.microsoft.com/office/drawing/2014/main" id="{FDCB58E4-D0E7-2B43-B88B-1F3C4E271102}"/>
              </a:ext>
            </a:extLst>
          </p:cNvPr>
          <p:cNvSpPr>
            <a:spLocks noGrp="1"/>
          </p:cNvSpPr>
          <p:nvPr>
            <p:ph type="body" sz="quarter" idx="10" hasCustomPrompt="1"/>
          </p:nvPr>
        </p:nvSpPr>
        <p:spPr>
          <a:xfrm>
            <a:off x="6433931" y="3237128"/>
            <a:ext cx="4969768" cy="383745"/>
          </a:xfrm>
        </p:spPr>
        <p:txBody>
          <a:bodyPr>
            <a:normAutofit/>
          </a:bodyPr>
          <a:lstStyle>
            <a:lvl1pPr marL="0" indent="0">
              <a:buFont typeface="+mj-lt"/>
              <a:buNone/>
              <a:defRPr sz="24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Module Title</a:t>
            </a:r>
          </a:p>
        </p:txBody>
      </p:sp>
      <p:sp>
        <p:nvSpPr>
          <p:cNvPr id="15" name="Text Placeholder 13">
            <a:extLst>
              <a:ext uri="{FF2B5EF4-FFF2-40B4-BE49-F238E27FC236}">
                <a16:creationId xmlns:a16="http://schemas.microsoft.com/office/drawing/2014/main" id="{0980713D-C243-AE4D-B526-6881A9C017BF}"/>
              </a:ext>
            </a:extLst>
          </p:cNvPr>
          <p:cNvSpPr>
            <a:spLocks noGrp="1"/>
          </p:cNvSpPr>
          <p:nvPr>
            <p:ph type="body" sz="quarter" idx="11" hasCustomPrompt="1"/>
          </p:nvPr>
        </p:nvSpPr>
        <p:spPr>
          <a:xfrm>
            <a:off x="6433931" y="3757929"/>
            <a:ext cx="4969768" cy="383745"/>
          </a:xfrm>
        </p:spPr>
        <p:txBody>
          <a:bodyPr>
            <a:normAutofit/>
          </a:bodyPr>
          <a:lstStyle>
            <a:lvl1pPr marL="0" indent="0">
              <a:buFont typeface="+mj-lt"/>
              <a:buNone/>
              <a:defRPr sz="20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Lecture Title</a:t>
            </a:r>
          </a:p>
        </p:txBody>
      </p:sp>
      <p:pic>
        <p:nvPicPr>
          <p:cNvPr id="8" name="Picture 7">
            <a:extLst>
              <a:ext uri="{FF2B5EF4-FFF2-40B4-BE49-F238E27FC236}">
                <a16:creationId xmlns:a16="http://schemas.microsoft.com/office/drawing/2014/main" id="{76B57229-EF1F-784C-8FA3-0F7D5D5B630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72138336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tyle 5 - Applied Cyber Security">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2575E88-9FDE-9F4B-B4AC-E1471416C2DE}"/>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1C7A0BDD-91DC-7447-8C20-896CEF8784AD}"/>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DEBDD71C-8188-7147-AE61-ACA49BCD2D68}"/>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Media Placeholder 2">
            <a:extLst>
              <a:ext uri="{FF2B5EF4-FFF2-40B4-BE49-F238E27FC236}">
                <a16:creationId xmlns:a16="http://schemas.microsoft.com/office/drawing/2014/main" id="{F3876EC4-0B32-424D-BDAC-FD73728A1737}"/>
              </a:ext>
            </a:extLst>
          </p:cNvPr>
          <p:cNvSpPr>
            <a:spLocks noGrp="1"/>
          </p:cNvSpPr>
          <p:nvPr>
            <p:ph type="media" sz="quarter" idx="11"/>
          </p:nvPr>
        </p:nvSpPr>
        <p:spPr>
          <a:xfrm>
            <a:off x="6378507" y="381419"/>
            <a:ext cx="4951412" cy="5620588"/>
          </a:xfrm>
        </p:spPr>
        <p:txBody>
          <a:bodyPr/>
          <a:lstStyle/>
          <a:p>
            <a:endParaRPr lang="en-US" dirty="0"/>
          </a:p>
        </p:txBody>
      </p:sp>
      <p:sp>
        <p:nvSpPr>
          <p:cNvPr id="21" name="Title 1">
            <a:extLst>
              <a:ext uri="{FF2B5EF4-FFF2-40B4-BE49-F238E27FC236}">
                <a16:creationId xmlns:a16="http://schemas.microsoft.com/office/drawing/2014/main" id="{F74228FA-8795-BA41-9C1B-A3312C0924A0}"/>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2" name="Rectangle 21">
            <a:extLst>
              <a:ext uri="{FF2B5EF4-FFF2-40B4-BE49-F238E27FC236}">
                <a16:creationId xmlns:a16="http://schemas.microsoft.com/office/drawing/2014/main" id="{C03EE59D-0C50-E040-9493-E34A899717A5}"/>
              </a:ext>
            </a:extLst>
          </p:cNvPr>
          <p:cNvSpPr/>
          <p:nvPr userDrawn="1"/>
        </p:nvSpPr>
        <p:spPr>
          <a:xfrm>
            <a:off x="0" y="6116488"/>
            <a:ext cx="12192000" cy="2010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AC6546D6-9DF1-5D48-AEBB-23A8535C51CE}"/>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Applied Cyber Security</a:t>
            </a:r>
            <a:endParaRPr lang="en-US" sz="900" b="0" i="0" dirty="0">
              <a:solidFill>
                <a:schemeClr val="bg2"/>
              </a:solidFill>
              <a:latin typeface="Arial" panose="020B0604020202020204" pitchFamily="34" charset="0"/>
              <a:cs typeface="Arial" panose="020B0604020202020204" pitchFamily="34" charset="0"/>
            </a:endParaRPr>
          </a:p>
        </p:txBody>
      </p:sp>
      <p:sp>
        <p:nvSpPr>
          <p:cNvPr id="24" name="Text Placeholder 13">
            <a:extLst>
              <a:ext uri="{FF2B5EF4-FFF2-40B4-BE49-F238E27FC236}">
                <a16:creationId xmlns:a16="http://schemas.microsoft.com/office/drawing/2014/main" id="{E02D9508-B5D4-7641-9EBD-F3D2A0C18CBE}"/>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2" name="Picture 28">
            <a:extLst>
              <a:ext uri="{FF2B5EF4-FFF2-40B4-BE49-F238E27FC236}">
                <a16:creationId xmlns:a16="http://schemas.microsoft.com/office/drawing/2014/main" id="{7584FBB6-AA89-F34E-B6BA-A8BFA6CD90B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7912" y="6321324"/>
            <a:ext cx="954088" cy="536674"/>
          </a:xfrm>
          <a:prstGeom prst="rect">
            <a:avLst/>
          </a:prstGeom>
        </p:spPr>
      </p:pic>
    </p:spTree>
    <p:extLst>
      <p:ext uri="{BB962C8B-B14F-4D97-AF65-F5344CB8AC3E}">
        <p14:creationId xmlns:p14="http://schemas.microsoft.com/office/powerpoint/2010/main" val="171950526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tyle 5 - Electronics ">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99A11B-514E-3E45-AB85-6B3A9CA4A9F8}"/>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ED8727F3-427C-7940-9D2A-FD75789D975A}"/>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D420CFD1-C789-BF44-8346-8B05F2803A6B}"/>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Media Placeholder 2">
            <a:extLst>
              <a:ext uri="{FF2B5EF4-FFF2-40B4-BE49-F238E27FC236}">
                <a16:creationId xmlns:a16="http://schemas.microsoft.com/office/drawing/2014/main" id="{D025C983-0CE3-A84E-9C39-1E2B5F07B350}"/>
              </a:ext>
            </a:extLst>
          </p:cNvPr>
          <p:cNvSpPr>
            <a:spLocks noGrp="1"/>
          </p:cNvSpPr>
          <p:nvPr>
            <p:ph type="media" sz="quarter" idx="11"/>
          </p:nvPr>
        </p:nvSpPr>
        <p:spPr>
          <a:xfrm>
            <a:off x="6378507" y="381419"/>
            <a:ext cx="4951412" cy="5620588"/>
          </a:xfrm>
        </p:spPr>
        <p:txBody>
          <a:bodyPr/>
          <a:lstStyle/>
          <a:p>
            <a:endParaRPr lang="en-US" dirty="0"/>
          </a:p>
        </p:txBody>
      </p:sp>
      <p:sp>
        <p:nvSpPr>
          <p:cNvPr id="21" name="Title 1">
            <a:extLst>
              <a:ext uri="{FF2B5EF4-FFF2-40B4-BE49-F238E27FC236}">
                <a16:creationId xmlns:a16="http://schemas.microsoft.com/office/drawing/2014/main" id="{EBDDF748-60D6-DE46-A5CF-19FF8DF654F4}"/>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2" name="Rectangle 21">
            <a:extLst>
              <a:ext uri="{FF2B5EF4-FFF2-40B4-BE49-F238E27FC236}">
                <a16:creationId xmlns:a16="http://schemas.microsoft.com/office/drawing/2014/main" id="{4755F8C9-3AE1-1143-856F-630625790313}"/>
              </a:ext>
            </a:extLst>
          </p:cNvPr>
          <p:cNvSpPr/>
          <p:nvPr userDrawn="1"/>
        </p:nvSpPr>
        <p:spPr>
          <a:xfrm>
            <a:off x="0" y="6116488"/>
            <a:ext cx="12192000" cy="2010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5D60E63C-2E6B-9D4C-BB46-00FC01E30C4C}"/>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Electronics</a:t>
            </a:r>
            <a:endParaRPr lang="en-US" sz="900" b="0" i="0" dirty="0">
              <a:solidFill>
                <a:schemeClr val="bg2"/>
              </a:solidFill>
              <a:latin typeface="Arial" panose="020B0604020202020204" pitchFamily="34" charset="0"/>
              <a:cs typeface="Arial" panose="020B0604020202020204" pitchFamily="34" charset="0"/>
            </a:endParaRPr>
          </a:p>
        </p:txBody>
      </p:sp>
      <p:sp>
        <p:nvSpPr>
          <p:cNvPr id="24" name="Text Placeholder 13">
            <a:extLst>
              <a:ext uri="{FF2B5EF4-FFF2-40B4-BE49-F238E27FC236}">
                <a16:creationId xmlns:a16="http://schemas.microsoft.com/office/drawing/2014/main" id="{1BEA6927-DBE6-AC4E-8AC4-3FB0DA57BBC0}"/>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2" name="Picture 26">
            <a:extLst>
              <a:ext uri="{FF2B5EF4-FFF2-40B4-BE49-F238E27FC236}">
                <a16:creationId xmlns:a16="http://schemas.microsoft.com/office/drawing/2014/main" id="{7EDBF865-5D41-304D-8182-CA40A031C4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4" y="6317530"/>
            <a:ext cx="960835" cy="540470"/>
          </a:xfrm>
          <a:prstGeom prst="rect">
            <a:avLst/>
          </a:prstGeom>
        </p:spPr>
      </p:pic>
    </p:spTree>
    <p:extLst>
      <p:ext uri="{BB962C8B-B14F-4D97-AF65-F5344CB8AC3E}">
        <p14:creationId xmlns:p14="http://schemas.microsoft.com/office/powerpoint/2010/main" val="184606509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tyle 5 - Software Development">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B17D961-37E6-774B-A024-542D342E4C9F}"/>
              </a:ext>
            </a:extLst>
          </p:cNvPr>
          <p:cNvSpPr/>
          <p:nvPr userDrawn="1"/>
        </p:nvSpPr>
        <p:spPr>
          <a:xfrm>
            <a:off x="10688320" y="6318421"/>
            <a:ext cx="150368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7" name="Slide Number Placeholder 4">
            <a:extLst>
              <a:ext uri="{FF2B5EF4-FFF2-40B4-BE49-F238E27FC236}">
                <a16:creationId xmlns:a16="http://schemas.microsoft.com/office/drawing/2014/main" id="{C7305CBB-55FB-B44B-A0B0-96E86345C48A}"/>
              </a:ext>
            </a:extLst>
          </p:cNvPr>
          <p:cNvSpPr txBox="1">
            <a:spLocks/>
          </p:cNvSpPr>
          <p:nvPr userDrawn="1"/>
        </p:nvSpPr>
        <p:spPr>
          <a:xfrm>
            <a:off x="9692640" y="6405648"/>
            <a:ext cx="2296160" cy="365125"/>
          </a:xfrm>
          <a:prstGeom prst="rect">
            <a:avLst/>
          </a:prstGeom>
        </p:spPr>
        <p:txBody>
          <a:bodyPr vert="horz" lIns="91440" tIns="45720" rIns="91440" bIns="45720" rtlCol="0" anchor="ctr"/>
          <a:lstStyle>
            <a:defPPr>
              <a:defRPr lang="en-US"/>
            </a:defPPr>
            <a:lvl1pPr marL="0" algn="r" defTabSz="914400" rtl="0" eaLnBrk="1" latinLnBrk="0" hangingPunct="1">
              <a:defRPr sz="1000" b="0" i="0" kern="1200">
                <a:solidFill>
                  <a:schemeClr val="bg2"/>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E9C85F8-0BD3-7742-B238-5BE9A2749A8F}" type="slidenum">
              <a:rPr lang="en-US" sz="1000" smtClean="0"/>
              <a:pPr/>
              <a:t>‹#›</a:t>
            </a:fld>
            <a:endParaRPr lang="en-US" sz="1000" dirty="0"/>
          </a:p>
        </p:txBody>
      </p:sp>
      <p:sp>
        <p:nvSpPr>
          <p:cNvPr id="18" name="Media Placeholder 2">
            <a:extLst>
              <a:ext uri="{FF2B5EF4-FFF2-40B4-BE49-F238E27FC236}">
                <a16:creationId xmlns:a16="http://schemas.microsoft.com/office/drawing/2014/main" id="{675C1070-97AA-E14C-974E-C64156AA4727}"/>
              </a:ext>
            </a:extLst>
          </p:cNvPr>
          <p:cNvSpPr>
            <a:spLocks noGrp="1"/>
          </p:cNvSpPr>
          <p:nvPr>
            <p:ph type="media" sz="quarter" idx="11"/>
          </p:nvPr>
        </p:nvSpPr>
        <p:spPr>
          <a:xfrm>
            <a:off x="6378507" y="381419"/>
            <a:ext cx="4951412" cy="5620588"/>
          </a:xfrm>
        </p:spPr>
        <p:txBody>
          <a:bodyPr/>
          <a:lstStyle/>
          <a:p>
            <a:endParaRPr lang="en-US" dirty="0"/>
          </a:p>
        </p:txBody>
      </p:sp>
      <p:sp>
        <p:nvSpPr>
          <p:cNvPr id="21" name="Title 1">
            <a:extLst>
              <a:ext uri="{FF2B5EF4-FFF2-40B4-BE49-F238E27FC236}">
                <a16:creationId xmlns:a16="http://schemas.microsoft.com/office/drawing/2014/main" id="{D2D60907-A2F2-994C-87D3-7689996B7315}"/>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3" name="TextBox 22">
            <a:extLst>
              <a:ext uri="{FF2B5EF4-FFF2-40B4-BE49-F238E27FC236}">
                <a16:creationId xmlns:a16="http://schemas.microsoft.com/office/drawing/2014/main" id="{1F47579B-BB4A-4A49-8C96-C41FDC6912DD}"/>
              </a:ext>
            </a:extLst>
          </p:cNvPr>
          <p:cNvSpPr txBox="1"/>
          <p:nvPr userDrawn="1"/>
        </p:nvSpPr>
        <p:spPr>
          <a:xfrm>
            <a:off x="10688320" y="6293503"/>
            <a:ext cx="1402079"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Software Development</a:t>
            </a:r>
            <a:endParaRPr lang="en-US" sz="900" b="0" i="0" dirty="0">
              <a:solidFill>
                <a:schemeClr val="bg2"/>
              </a:solidFill>
              <a:latin typeface="Arial" panose="020B0604020202020204" pitchFamily="34" charset="0"/>
              <a:cs typeface="Arial" panose="020B0604020202020204" pitchFamily="34" charset="0"/>
            </a:endParaRPr>
          </a:p>
        </p:txBody>
      </p:sp>
      <p:sp>
        <p:nvSpPr>
          <p:cNvPr id="24" name="Text Placeholder 13">
            <a:extLst>
              <a:ext uri="{FF2B5EF4-FFF2-40B4-BE49-F238E27FC236}">
                <a16:creationId xmlns:a16="http://schemas.microsoft.com/office/drawing/2014/main" id="{9A68E9AB-98DF-2142-9BFB-F47EF8D8E422}"/>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2" name="Picture 26">
            <a:extLst>
              <a:ext uri="{FF2B5EF4-FFF2-40B4-BE49-F238E27FC236}">
                <a16:creationId xmlns:a16="http://schemas.microsoft.com/office/drawing/2014/main" id="{F82DA7DA-C0E0-874A-8233-61C886E0A5E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31166" y="6317530"/>
            <a:ext cx="960833" cy="540469"/>
          </a:xfrm>
          <a:prstGeom prst="rect">
            <a:avLst/>
          </a:prstGeom>
        </p:spPr>
      </p:pic>
      <p:pic>
        <p:nvPicPr>
          <p:cNvPr id="3" name="Picture 2">
            <a:extLst>
              <a:ext uri="{FF2B5EF4-FFF2-40B4-BE49-F238E27FC236}">
                <a16:creationId xmlns:a16="http://schemas.microsoft.com/office/drawing/2014/main" id="{F15AF71B-0F5E-A8A5-F2F6-AFFB1A023936}"/>
              </a:ext>
            </a:extLst>
          </p:cNvPr>
          <p:cNvPicPr>
            <a:picLocks noChangeAspect="1"/>
          </p:cNvPicPr>
          <p:nvPr userDrawn="1"/>
        </p:nvPicPr>
        <p:blipFill>
          <a:blip r:embed="rId4"/>
          <a:stretch>
            <a:fillRect/>
          </a:stretch>
        </p:blipFill>
        <p:spPr>
          <a:xfrm>
            <a:off x="10772301" y="6472722"/>
            <a:ext cx="917730" cy="382856"/>
          </a:xfrm>
          <a:prstGeom prst="rect">
            <a:avLst/>
          </a:prstGeom>
        </p:spPr>
      </p:pic>
    </p:spTree>
    <p:extLst>
      <p:ext uri="{BB962C8B-B14F-4D97-AF65-F5344CB8AC3E}">
        <p14:creationId xmlns:p14="http://schemas.microsoft.com/office/powerpoint/2010/main" val="5551323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tyle 5 - Artificial Intelligence">
    <p:bg>
      <p:bgRef idx="1001">
        <a:schemeClr val="bg2"/>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7D45DDC2-E9FB-6946-B100-4FBE7EF880C4}"/>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7" name="Picture 16">
            <a:extLst>
              <a:ext uri="{FF2B5EF4-FFF2-40B4-BE49-F238E27FC236}">
                <a16:creationId xmlns:a16="http://schemas.microsoft.com/office/drawing/2014/main" id="{F70A42C5-EE0E-3F45-8155-2C4D07ED66BD}"/>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8" name="Slide Number Placeholder 4">
            <a:extLst>
              <a:ext uri="{FF2B5EF4-FFF2-40B4-BE49-F238E27FC236}">
                <a16:creationId xmlns:a16="http://schemas.microsoft.com/office/drawing/2014/main" id="{C1A82CD2-8431-ED4B-960A-ACD6CB0709E8}"/>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9" name="Media Placeholder 2">
            <a:extLst>
              <a:ext uri="{FF2B5EF4-FFF2-40B4-BE49-F238E27FC236}">
                <a16:creationId xmlns:a16="http://schemas.microsoft.com/office/drawing/2014/main" id="{5E80DA7A-432D-9347-98CE-C7D1B773D49C}"/>
              </a:ext>
            </a:extLst>
          </p:cNvPr>
          <p:cNvSpPr>
            <a:spLocks noGrp="1"/>
          </p:cNvSpPr>
          <p:nvPr>
            <p:ph type="media" sz="quarter" idx="11"/>
          </p:nvPr>
        </p:nvSpPr>
        <p:spPr>
          <a:xfrm>
            <a:off x="6378507" y="381419"/>
            <a:ext cx="4951412" cy="5620588"/>
          </a:xfrm>
        </p:spPr>
        <p:txBody>
          <a:bodyPr/>
          <a:lstStyle/>
          <a:p>
            <a:endParaRPr lang="en-US" dirty="0"/>
          </a:p>
        </p:txBody>
      </p:sp>
      <p:sp>
        <p:nvSpPr>
          <p:cNvPr id="22" name="Title 1">
            <a:extLst>
              <a:ext uri="{FF2B5EF4-FFF2-40B4-BE49-F238E27FC236}">
                <a16:creationId xmlns:a16="http://schemas.microsoft.com/office/drawing/2014/main" id="{1ECE79E8-E502-3C48-B6D9-FB8CAD7A8719}"/>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3" name="Rectangle 22">
            <a:extLst>
              <a:ext uri="{FF2B5EF4-FFF2-40B4-BE49-F238E27FC236}">
                <a16:creationId xmlns:a16="http://schemas.microsoft.com/office/drawing/2014/main" id="{5BB615E5-DE40-C944-92E9-BAF838C38F5E}"/>
              </a:ext>
            </a:extLst>
          </p:cNvPr>
          <p:cNvSpPr/>
          <p:nvPr userDrawn="1"/>
        </p:nvSpPr>
        <p:spPr>
          <a:xfrm>
            <a:off x="0" y="6116488"/>
            <a:ext cx="12192000" cy="201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4" name="TextBox 23">
            <a:extLst>
              <a:ext uri="{FF2B5EF4-FFF2-40B4-BE49-F238E27FC236}">
                <a16:creationId xmlns:a16="http://schemas.microsoft.com/office/drawing/2014/main" id="{22B5117B-B455-3E40-8DCB-99C54F1AAD91}"/>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Artificial Intelligence</a:t>
            </a:r>
            <a:endParaRPr lang="en-US" sz="900" b="0" i="0" dirty="0">
              <a:solidFill>
                <a:schemeClr val="bg2"/>
              </a:solidFill>
              <a:latin typeface="Arial" panose="020B0604020202020204" pitchFamily="34" charset="0"/>
              <a:cs typeface="Arial" panose="020B0604020202020204" pitchFamily="34" charset="0"/>
            </a:endParaRPr>
          </a:p>
        </p:txBody>
      </p:sp>
      <p:sp>
        <p:nvSpPr>
          <p:cNvPr id="26" name="Text Placeholder 13">
            <a:extLst>
              <a:ext uri="{FF2B5EF4-FFF2-40B4-BE49-F238E27FC236}">
                <a16:creationId xmlns:a16="http://schemas.microsoft.com/office/drawing/2014/main" id="{1909D0EA-4479-C544-9BA0-91B7E4E92B2A}"/>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1" name="Picture 27">
            <a:extLst>
              <a:ext uri="{FF2B5EF4-FFF2-40B4-BE49-F238E27FC236}">
                <a16:creationId xmlns:a16="http://schemas.microsoft.com/office/drawing/2014/main" id="{B7337010-F42F-8842-8361-2D6A9E7240A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35034092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tyle 6 - Bullet Points">
    <p:bg>
      <p:bgRef idx="1001">
        <a:schemeClr val="bg2"/>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5DDAE84-2F25-F440-9CB8-66AD96E24343}"/>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2" name="Picture 11">
            <a:extLst>
              <a:ext uri="{FF2B5EF4-FFF2-40B4-BE49-F238E27FC236}">
                <a16:creationId xmlns:a16="http://schemas.microsoft.com/office/drawing/2014/main" id="{1DACEB8F-CC79-BE4B-92E9-BA3AD4C526A0}"/>
              </a:ext>
            </a:extLst>
          </p:cNvPr>
          <p:cNvPicPr>
            <a:picLocks noChangeAspect="1"/>
          </p:cNvPicPr>
          <p:nvPr userDrawn="1"/>
        </p:nvPicPr>
        <p:blipFill>
          <a:blip r:embed="rId2"/>
          <a:stretch>
            <a:fillRect/>
          </a:stretch>
        </p:blipFill>
        <p:spPr>
          <a:xfrm>
            <a:off x="685800" y="6405648"/>
            <a:ext cx="1715531" cy="357247"/>
          </a:xfrm>
          <a:prstGeom prst="rect">
            <a:avLst/>
          </a:prstGeom>
        </p:spPr>
      </p:pic>
      <p:sp>
        <p:nvSpPr>
          <p:cNvPr id="13" name="Slide Number Placeholder 4">
            <a:extLst>
              <a:ext uri="{FF2B5EF4-FFF2-40B4-BE49-F238E27FC236}">
                <a16:creationId xmlns:a16="http://schemas.microsoft.com/office/drawing/2014/main" id="{75ED249C-3CAF-7F4D-964F-11BCEC8EF8D7}"/>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9" name="Title 1">
            <a:extLst>
              <a:ext uri="{FF2B5EF4-FFF2-40B4-BE49-F238E27FC236}">
                <a16:creationId xmlns:a16="http://schemas.microsoft.com/office/drawing/2014/main" id="{429DAEC0-2555-2845-A15D-30799D398E34}"/>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Text Placeholder 13">
            <a:extLst>
              <a:ext uri="{FF2B5EF4-FFF2-40B4-BE49-F238E27FC236}">
                <a16:creationId xmlns:a16="http://schemas.microsoft.com/office/drawing/2014/main" id="{F91855CE-A534-634D-8877-E5E3DECFC3DC}"/>
              </a:ext>
            </a:extLst>
          </p:cNvPr>
          <p:cNvSpPr>
            <a:spLocks noGrp="1"/>
          </p:cNvSpPr>
          <p:nvPr>
            <p:ph type="body" sz="quarter" idx="10" hasCustomPrompt="1"/>
          </p:nvPr>
        </p:nvSpPr>
        <p:spPr>
          <a:xfrm>
            <a:off x="838199" y="1100863"/>
            <a:ext cx="10503091" cy="4912611"/>
          </a:xfrm>
        </p:spPr>
        <p:txBody>
          <a:bodyPr>
            <a:normAutofit/>
          </a:bodyPr>
          <a:lstStyle>
            <a:lvl1pPr marL="285744" marR="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is to be used for any text that might require bullet point use through the </a:t>
            </a:r>
            <a:r>
              <a:rPr lang="en-US" dirty="0" err="1"/>
              <a:t>powerpoint</a:t>
            </a:r>
            <a:r>
              <a:rPr lang="en-US" dirty="0"/>
              <a:t>.</a:t>
            </a:r>
          </a:p>
          <a:p>
            <a:pPr lvl="0"/>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dirty="0"/>
          </a:p>
          <a:p>
            <a:pPr lvl="0"/>
            <a:endParaRPr lang="en-US" dirty="0"/>
          </a:p>
        </p:txBody>
      </p:sp>
    </p:spTree>
    <p:extLst>
      <p:ext uri="{BB962C8B-B14F-4D97-AF65-F5344CB8AC3E}">
        <p14:creationId xmlns:p14="http://schemas.microsoft.com/office/powerpoint/2010/main" val="388083701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tyle 6 - Applied Cyber Security">
    <p:bg>
      <p:bgRef idx="1001">
        <a:schemeClr val="bg2"/>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862504D-4752-F54B-A399-1E436C534F3B}"/>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FF9F2594-CEA4-D043-9C2D-2442DA6C6C77}"/>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5" name="Slide Number Placeholder 4">
            <a:extLst>
              <a:ext uri="{FF2B5EF4-FFF2-40B4-BE49-F238E27FC236}">
                <a16:creationId xmlns:a16="http://schemas.microsoft.com/office/drawing/2014/main" id="{B0118613-D3A6-3945-AF07-89F5214719BD}"/>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9" name="Title 1">
            <a:extLst>
              <a:ext uri="{FF2B5EF4-FFF2-40B4-BE49-F238E27FC236}">
                <a16:creationId xmlns:a16="http://schemas.microsoft.com/office/drawing/2014/main" id="{95B234AC-4132-3643-B693-CD5A74F8754A}"/>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1" name="Rectangle 20">
            <a:extLst>
              <a:ext uri="{FF2B5EF4-FFF2-40B4-BE49-F238E27FC236}">
                <a16:creationId xmlns:a16="http://schemas.microsoft.com/office/drawing/2014/main" id="{08C8CE0F-3A84-7D46-8FD7-2CD63775B471}"/>
              </a:ext>
            </a:extLst>
          </p:cNvPr>
          <p:cNvSpPr/>
          <p:nvPr userDrawn="1"/>
        </p:nvSpPr>
        <p:spPr>
          <a:xfrm>
            <a:off x="0" y="6116488"/>
            <a:ext cx="12192000" cy="2010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2" name="TextBox 21">
            <a:extLst>
              <a:ext uri="{FF2B5EF4-FFF2-40B4-BE49-F238E27FC236}">
                <a16:creationId xmlns:a16="http://schemas.microsoft.com/office/drawing/2014/main" id="{DCADEDC9-7457-E740-9721-4C98846810D6}"/>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Applied Cyber Security</a:t>
            </a:r>
            <a:endParaRPr lang="en-US" sz="900" b="0" i="0" dirty="0">
              <a:solidFill>
                <a:schemeClr val="bg2"/>
              </a:solidFill>
              <a:latin typeface="Arial" panose="020B0604020202020204" pitchFamily="34" charset="0"/>
              <a:cs typeface="Arial" panose="020B0604020202020204" pitchFamily="34" charset="0"/>
            </a:endParaRPr>
          </a:p>
        </p:txBody>
      </p:sp>
      <p:sp>
        <p:nvSpPr>
          <p:cNvPr id="23" name="Text Placeholder 13">
            <a:extLst>
              <a:ext uri="{FF2B5EF4-FFF2-40B4-BE49-F238E27FC236}">
                <a16:creationId xmlns:a16="http://schemas.microsoft.com/office/drawing/2014/main" id="{FDCBC800-5A29-214D-9EEC-C4E632035A18}"/>
              </a:ext>
            </a:extLst>
          </p:cNvPr>
          <p:cNvSpPr>
            <a:spLocks noGrp="1"/>
          </p:cNvSpPr>
          <p:nvPr>
            <p:ph type="body" sz="quarter" idx="10" hasCustomPrompt="1"/>
          </p:nvPr>
        </p:nvSpPr>
        <p:spPr>
          <a:xfrm>
            <a:off x="838199" y="1100863"/>
            <a:ext cx="10503091" cy="4912611"/>
          </a:xfrm>
        </p:spPr>
        <p:txBody>
          <a:bodyPr>
            <a:normAutofit/>
          </a:bodyPr>
          <a:lstStyle>
            <a:lvl1pPr marL="285744" marR="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is to be used for any text that might require bullet point use through the </a:t>
            </a:r>
            <a:r>
              <a:rPr lang="en-US" dirty="0" err="1"/>
              <a:t>powerpoint</a:t>
            </a:r>
            <a:r>
              <a:rPr lang="en-US" dirty="0"/>
              <a:t>.</a:t>
            </a:r>
          </a:p>
          <a:p>
            <a:pPr lvl="0"/>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dirty="0"/>
          </a:p>
          <a:p>
            <a:pPr lvl="0"/>
            <a:endParaRPr lang="en-US" dirty="0"/>
          </a:p>
        </p:txBody>
      </p:sp>
      <p:pic>
        <p:nvPicPr>
          <p:cNvPr id="11" name="Picture 28">
            <a:extLst>
              <a:ext uri="{FF2B5EF4-FFF2-40B4-BE49-F238E27FC236}">
                <a16:creationId xmlns:a16="http://schemas.microsoft.com/office/drawing/2014/main" id="{A3C1BE5E-DA3E-2244-97B2-B1E6197072E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7912" y="6321324"/>
            <a:ext cx="954088" cy="536674"/>
          </a:xfrm>
          <a:prstGeom prst="rect">
            <a:avLst/>
          </a:prstGeom>
        </p:spPr>
      </p:pic>
    </p:spTree>
    <p:extLst>
      <p:ext uri="{BB962C8B-B14F-4D97-AF65-F5344CB8AC3E}">
        <p14:creationId xmlns:p14="http://schemas.microsoft.com/office/powerpoint/2010/main" val="210261369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tyle 6 - Electronics ">
    <p:bg>
      <p:bgRef idx="1001">
        <a:schemeClr val="bg2"/>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47C447E-6693-714B-81A2-076B9C0AD0F4}"/>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6BFA7930-070A-0E46-84F3-9CB90A23C18C}"/>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5" name="Slide Number Placeholder 4">
            <a:extLst>
              <a:ext uri="{FF2B5EF4-FFF2-40B4-BE49-F238E27FC236}">
                <a16:creationId xmlns:a16="http://schemas.microsoft.com/office/drawing/2014/main" id="{487E41A9-DF26-724D-90DB-C12BEC6D2F34}"/>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9" name="Title 1">
            <a:extLst>
              <a:ext uri="{FF2B5EF4-FFF2-40B4-BE49-F238E27FC236}">
                <a16:creationId xmlns:a16="http://schemas.microsoft.com/office/drawing/2014/main" id="{EC2D9CA9-1DC0-154B-B401-98550396C81C}"/>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1" name="Rectangle 20">
            <a:extLst>
              <a:ext uri="{FF2B5EF4-FFF2-40B4-BE49-F238E27FC236}">
                <a16:creationId xmlns:a16="http://schemas.microsoft.com/office/drawing/2014/main" id="{0A6E040A-CF9C-5540-9507-B9057FCA2899}"/>
              </a:ext>
            </a:extLst>
          </p:cNvPr>
          <p:cNvSpPr/>
          <p:nvPr userDrawn="1"/>
        </p:nvSpPr>
        <p:spPr>
          <a:xfrm>
            <a:off x="0" y="6116488"/>
            <a:ext cx="12192000" cy="2010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2" name="TextBox 21">
            <a:extLst>
              <a:ext uri="{FF2B5EF4-FFF2-40B4-BE49-F238E27FC236}">
                <a16:creationId xmlns:a16="http://schemas.microsoft.com/office/drawing/2014/main" id="{B0CF5274-114D-8044-8552-3BEDABBFCD06}"/>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Electronics</a:t>
            </a:r>
            <a:endParaRPr lang="en-US" sz="900" b="0" i="0" dirty="0">
              <a:solidFill>
                <a:schemeClr val="bg2"/>
              </a:solidFill>
              <a:latin typeface="Arial" panose="020B0604020202020204" pitchFamily="34" charset="0"/>
              <a:cs typeface="Arial" panose="020B0604020202020204" pitchFamily="34" charset="0"/>
            </a:endParaRPr>
          </a:p>
        </p:txBody>
      </p:sp>
      <p:sp>
        <p:nvSpPr>
          <p:cNvPr id="23" name="Text Placeholder 13">
            <a:extLst>
              <a:ext uri="{FF2B5EF4-FFF2-40B4-BE49-F238E27FC236}">
                <a16:creationId xmlns:a16="http://schemas.microsoft.com/office/drawing/2014/main" id="{D6B7E4B0-3AE3-9D4D-9222-66DD0E77C5F4}"/>
              </a:ext>
            </a:extLst>
          </p:cNvPr>
          <p:cNvSpPr>
            <a:spLocks noGrp="1"/>
          </p:cNvSpPr>
          <p:nvPr>
            <p:ph type="body" sz="quarter" idx="10" hasCustomPrompt="1"/>
          </p:nvPr>
        </p:nvSpPr>
        <p:spPr>
          <a:xfrm>
            <a:off x="838199" y="1100863"/>
            <a:ext cx="10503091" cy="4912611"/>
          </a:xfrm>
        </p:spPr>
        <p:txBody>
          <a:bodyPr>
            <a:normAutofit/>
          </a:bodyPr>
          <a:lstStyle>
            <a:lvl1pPr marL="285744" marR="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is to be used for any text that might require bullet point use through the </a:t>
            </a:r>
            <a:r>
              <a:rPr lang="en-US" dirty="0" err="1"/>
              <a:t>powerpoint</a:t>
            </a:r>
            <a:r>
              <a:rPr lang="en-US" dirty="0"/>
              <a:t>.</a:t>
            </a:r>
          </a:p>
          <a:p>
            <a:pPr lvl="0"/>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dirty="0"/>
          </a:p>
          <a:p>
            <a:pPr lvl="0"/>
            <a:endParaRPr lang="en-US" dirty="0"/>
          </a:p>
        </p:txBody>
      </p:sp>
      <p:pic>
        <p:nvPicPr>
          <p:cNvPr id="11" name="Picture 26">
            <a:extLst>
              <a:ext uri="{FF2B5EF4-FFF2-40B4-BE49-F238E27FC236}">
                <a16:creationId xmlns:a16="http://schemas.microsoft.com/office/drawing/2014/main" id="{7FC3A56A-55B2-0E48-8FBA-7D6CE7360E9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4" y="6317530"/>
            <a:ext cx="960835" cy="540470"/>
          </a:xfrm>
          <a:prstGeom prst="rect">
            <a:avLst/>
          </a:prstGeom>
        </p:spPr>
      </p:pic>
    </p:spTree>
    <p:extLst>
      <p:ext uri="{BB962C8B-B14F-4D97-AF65-F5344CB8AC3E}">
        <p14:creationId xmlns:p14="http://schemas.microsoft.com/office/powerpoint/2010/main" val="242540699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tyle 6 - Software Development">
    <p:bg>
      <p:bgRef idx="1001">
        <a:schemeClr val="bg2"/>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449915A-E6FC-9044-8425-63FA329522F0}"/>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F181FD18-1C90-6445-8FB9-9CCD3B85481D}"/>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5" name="Slide Number Placeholder 4">
            <a:extLst>
              <a:ext uri="{FF2B5EF4-FFF2-40B4-BE49-F238E27FC236}">
                <a16:creationId xmlns:a16="http://schemas.microsoft.com/office/drawing/2014/main" id="{6A646D10-0CC4-2F44-8237-792784035A2C}"/>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9" name="Title 1">
            <a:extLst>
              <a:ext uri="{FF2B5EF4-FFF2-40B4-BE49-F238E27FC236}">
                <a16:creationId xmlns:a16="http://schemas.microsoft.com/office/drawing/2014/main" id="{BD0A1C5C-CF82-304A-AE03-F2E6FDDB3BA3}"/>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1" name="Rectangle 20">
            <a:extLst>
              <a:ext uri="{FF2B5EF4-FFF2-40B4-BE49-F238E27FC236}">
                <a16:creationId xmlns:a16="http://schemas.microsoft.com/office/drawing/2014/main" id="{DA74EB45-5064-3A48-99C2-F8D4F5048D65}"/>
              </a:ext>
            </a:extLst>
          </p:cNvPr>
          <p:cNvSpPr/>
          <p:nvPr userDrawn="1"/>
        </p:nvSpPr>
        <p:spPr>
          <a:xfrm>
            <a:off x="0" y="6116488"/>
            <a:ext cx="12192000" cy="20104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2" name="TextBox 21">
            <a:extLst>
              <a:ext uri="{FF2B5EF4-FFF2-40B4-BE49-F238E27FC236}">
                <a16:creationId xmlns:a16="http://schemas.microsoft.com/office/drawing/2014/main" id="{0B8F2FC5-1E62-9B47-A7D4-9ABC4ADBB92F}"/>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Software Development</a:t>
            </a:r>
            <a:endParaRPr lang="en-US" sz="900" b="0" i="0" dirty="0">
              <a:solidFill>
                <a:schemeClr val="bg2"/>
              </a:solidFill>
              <a:latin typeface="Arial" panose="020B0604020202020204" pitchFamily="34" charset="0"/>
              <a:cs typeface="Arial" panose="020B0604020202020204" pitchFamily="34" charset="0"/>
            </a:endParaRPr>
          </a:p>
        </p:txBody>
      </p:sp>
      <p:sp>
        <p:nvSpPr>
          <p:cNvPr id="23" name="Text Placeholder 13">
            <a:extLst>
              <a:ext uri="{FF2B5EF4-FFF2-40B4-BE49-F238E27FC236}">
                <a16:creationId xmlns:a16="http://schemas.microsoft.com/office/drawing/2014/main" id="{69F9A655-3DDB-F64E-B3EF-D8195DD384D1}"/>
              </a:ext>
            </a:extLst>
          </p:cNvPr>
          <p:cNvSpPr>
            <a:spLocks noGrp="1"/>
          </p:cNvSpPr>
          <p:nvPr>
            <p:ph type="body" sz="quarter" idx="10" hasCustomPrompt="1"/>
          </p:nvPr>
        </p:nvSpPr>
        <p:spPr>
          <a:xfrm>
            <a:off x="838199" y="1100863"/>
            <a:ext cx="10503091" cy="4912611"/>
          </a:xfrm>
        </p:spPr>
        <p:txBody>
          <a:bodyPr>
            <a:normAutofit/>
          </a:bodyPr>
          <a:lstStyle>
            <a:lvl1pPr marL="285744" marR="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is to be used for any text that might require bullet point use through the </a:t>
            </a:r>
            <a:r>
              <a:rPr lang="en-US" dirty="0" err="1"/>
              <a:t>powerpoint</a:t>
            </a:r>
            <a:r>
              <a:rPr lang="en-US" dirty="0"/>
              <a:t>.</a:t>
            </a:r>
          </a:p>
          <a:p>
            <a:pPr lvl="0"/>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dirty="0"/>
          </a:p>
          <a:p>
            <a:pPr lvl="0"/>
            <a:endParaRPr lang="en-US" dirty="0"/>
          </a:p>
        </p:txBody>
      </p:sp>
      <p:pic>
        <p:nvPicPr>
          <p:cNvPr id="10" name="Picture 26">
            <a:extLst>
              <a:ext uri="{FF2B5EF4-FFF2-40B4-BE49-F238E27FC236}">
                <a16:creationId xmlns:a16="http://schemas.microsoft.com/office/drawing/2014/main" id="{A7555941-AC87-A84E-9D3A-C3F8FBF8E76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255542066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tyle 6 - Artificial Intelligence">
    <p:bg>
      <p:bgRef idx="1001">
        <a:schemeClr val="bg2"/>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DAF1E16-A81A-3640-821D-AE7BA76EC1F7}"/>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5E46827C-CA62-404C-A9CF-D887DC5E5D7F}"/>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5" name="Slide Number Placeholder 4">
            <a:extLst>
              <a:ext uri="{FF2B5EF4-FFF2-40B4-BE49-F238E27FC236}">
                <a16:creationId xmlns:a16="http://schemas.microsoft.com/office/drawing/2014/main" id="{F98390D1-88C1-E641-8392-31A76B70B728}"/>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9" name="Title 1">
            <a:extLst>
              <a:ext uri="{FF2B5EF4-FFF2-40B4-BE49-F238E27FC236}">
                <a16:creationId xmlns:a16="http://schemas.microsoft.com/office/drawing/2014/main" id="{5DED2446-ECA2-4749-8853-765B7CC7E012}"/>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Text Placeholder 13">
            <a:extLst>
              <a:ext uri="{FF2B5EF4-FFF2-40B4-BE49-F238E27FC236}">
                <a16:creationId xmlns:a16="http://schemas.microsoft.com/office/drawing/2014/main" id="{BF7C0843-6243-C442-924B-4D41BFA83EC2}"/>
              </a:ext>
            </a:extLst>
          </p:cNvPr>
          <p:cNvSpPr>
            <a:spLocks noGrp="1"/>
          </p:cNvSpPr>
          <p:nvPr>
            <p:ph type="body" sz="quarter" idx="10" hasCustomPrompt="1"/>
          </p:nvPr>
        </p:nvSpPr>
        <p:spPr>
          <a:xfrm>
            <a:off x="838199" y="1100863"/>
            <a:ext cx="10503091" cy="4912611"/>
          </a:xfrm>
        </p:spPr>
        <p:txBody>
          <a:bodyPr>
            <a:normAutofit/>
          </a:bodyPr>
          <a:lstStyle>
            <a:lvl1pPr marL="285744" marR="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is to be used for any text that might require bullet point use through the </a:t>
            </a:r>
            <a:r>
              <a:rPr lang="en-US" dirty="0" err="1"/>
              <a:t>powerpoint</a:t>
            </a:r>
            <a:r>
              <a:rPr lang="en-US" dirty="0"/>
              <a:t>.</a:t>
            </a:r>
          </a:p>
          <a:p>
            <a:pPr lvl="0"/>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This is to be used for any text that might require bullet point use through the </a:t>
            </a:r>
            <a:r>
              <a:rPr lang="en-US" dirty="0" err="1"/>
              <a:t>powerpoint</a:t>
            </a:r>
            <a:r>
              <a:rPr lang="en-US" dirty="0"/>
              <a:t>.</a:t>
            </a:r>
          </a:p>
          <a:p>
            <a:pPr marL="285744" marR="0" lvl="0" indent="-28574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dirty="0"/>
          </a:p>
          <a:p>
            <a:pPr lvl="0"/>
            <a:endParaRPr lang="en-US" dirty="0"/>
          </a:p>
        </p:txBody>
      </p:sp>
      <p:sp>
        <p:nvSpPr>
          <p:cNvPr id="23" name="Rectangle 22">
            <a:extLst>
              <a:ext uri="{FF2B5EF4-FFF2-40B4-BE49-F238E27FC236}">
                <a16:creationId xmlns:a16="http://schemas.microsoft.com/office/drawing/2014/main" id="{088872DF-3728-5344-A50E-43DE2451EF2E}"/>
              </a:ext>
            </a:extLst>
          </p:cNvPr>
          <p:cNvSpPr/>
          <p:nvPr userDrawn="1"/>
        </p:nvSpPr>
        <p:spPr>
          <a:xfrm>
            <a:off x="0" y="6116488"/>
            <a:ext cx="12192000" cy="201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4" name="TextBox 23">
            <a:extLst>
              <a:ext uri="{FF2B5EF4-FFF2-40B4-BE49-F238E27FC236}">
                <a16:creationId xmlns:a16="http://schemas.microsoft.com/office/drawing/2014/main" id="{6083E6F7-2D38-A349-B3A6-9813795D9FD5}"/>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Artificial Intelligence</a:t>
            </a:r>
            <a:endParaRPr lang="en-US" sz="900" b="0" i="0" dirty="0">
              <a:solidFill>
                <a:schemeClr val="bg2"/>
              </a:solidFill>
              <a:latin typeface="Arial" panose="020B0604020202020204" pitchFamily="34" charset="0"/>
              <a:cs typeface="Arial" panose="020B0604020202020204" pitchFamily="34" charset="0"/>
            </a:endParaRPr>
          </a:p>
        </p:txBody>
      </p:sp>
      <p:pic>
        <p:nvPicPr>
          <p:cNvPr id="10" name="Picture 27">
            <a:extLst>
              <a:ext uri="{FF2B5EF4-FFF2-40B4-BE49-F238E27FC236}">
                <a16:creationId xmlns:a16="http://schemas.microsoft.com/office/drawing/2014/main" id="{7633E852-4648-264D-BE1A-A80805EB8E5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289175863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yle 7 - Large Image Box">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46008DF-7275-884C-AEC4-0E81D5EBBABF}"/>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ABB926B2-434A-5749-9A9C-51D148708797}"/>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89B5A440-7E35-C74D-8927-40C8295DB12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E57A80E5-2379-9B46-BEC6-413D106080F8}"/>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6" name="Picture Placeholder 2">
            <a:extLst>
              <a:ext uri="{FF2B5EF4-FFF2-40B4-BE49-F238E27FC236}">
                <a16:creationId xmlns:a16="http://schemas.microsoft.com/office/drawing/2014/main" id="{812783BF-98F9-9345-BF11-B0AC41FBDE65}"/>
              </a:ext>
            </a:extLst>
          </p:cNvPr>
          <p:cNvSpPr>
            <a:spLocks noGrp="1"/>
          </p:cNvSpPr>
          <p:nvPr>
            <p:ph type="pic" sz="quarter" idx="13" hasCustomPrompt="1"/>
          </p:nvPr>
        </p:nvSpPr>
        <p:spPr>
          <a:xfrm>
            <a:off x="838201" y="1119706"/>
            <a:ext cx="10531475" cy="4857857"/>
          </a:xfrm>
        </p:spPr>
        <p:txBody>
          <a:bodyPr/>
          <a:lstStyle/>
          <a:p>
            <a:r>
              <a:rPr lang="en-US" dirty="0"/>
              <a:t>Add Picture here</a:t>
            </a:r>
          </a:p>
        </p:txBody>
      </p:sp>
    </p:spTree>
    <p:extLst>
      <p:ext uri="{BB962C8B-B14F-4D97-AF65-F5344CB8AC3E}">
        <p14:creationId xmlns:p14="http://schemas.microsoft.com/office/powerpoint/2010/main" val="328333553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Page - Software Development">
    <p:bg>
      <p:bgPr>
        <a:solidFill>
          <a:schemeClr val="accent3"/>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517BEAB-A995-204B-91D6-36ABBF329A28}"/>
              </a:ext>
            </a:extLst>
          </p:cNvPr>
          <p:cNvSpPr>
            <a:spLocks noGrp="1"/>
          </p:cNvSpPr>
          <p:nvPr>
            <p:ph type="title" hasCustomPrompt="1"/>
          </p:nvPr>
        </p:nvSpPr>
        <p:spPr>
          <a:xfrm>
            <a:off x="6433931" y="2629454"/>
            <a:ext cx="4969768" cy="470617"/>
          </a:xfrm>
        </p:spPr>
        <p:txBody>
          <a:bodyPr anchor="t" anchorCtr="0">
            <a:noAutofit/>
          </a:bodyPr>
          <a:lstStyle>
            <a:lvl1pPr>
              <a:defRPr sz="3200" b="1" i="0">
                <a:solidFill>
                  <a:schemeClr val="bg2"/>
                </a:solidFill>
                <a:latin typeface="Arial" panose="020B0604020202020204" pitchFamily="34" charset="0"/>
                <a:cs typeface="Arial" panose="020B0604020202020204" pitchFamily="34" charset="0"/>
              </a:defRPr>
            </a:lvl1pPr>
          </a:lstStyle>
          <a:p>
            <a:r>
              <a:rPr lang="en-US" dirty="0"/>
              <a:t>Course Name</a:t>
            </a:r>
          </a:p>
        </p:txBody>
      </p:sp>
      <p:pic>
        <p:nvPicPr>
          <p:cNvPr id="6" name="Picture 5">
            <a:extLst>
              <a:ext uri="{FF2B5EF4-FFF2-40B4-BE49-F238E27FC236}">
                <a16:creationId xmlns:a16="http://schemas.microsoft.com/office/drawing/2014/main" id="{B295E2BA-58FD-5E4E-8F42-9E6344E1C6D0}"/>
              </a:ext>
            </a:extLst>
          </p:cNvPr>
          <p:cNvPicPr>
            <a:picLocks noChangeAspect="1"/>
          </p:cNvPicPr>
          <p:nvPr userDrawn="1"/>
        </p:nvPicPr>
        <p:blipFill>
          <a:blip r:embed="rId2"/>
          <a:stretch>
            <a:fillRect/>
          </a:stretch>
        </p:blipFill>
        <p:spPr>
          <a:xfrm>
            <a:off x="1795669" y="2711451"/>
            <a:ext cx="3962400" cy="1435100"/>
          </a:xfrm>
          <a:prstGeom prst="rect">
            <a:avLst/>
          </a:prstGeom>
        </p:spPr>
      </p:pic>
      <p:sp>
        <p:nvSpPr>
          <p:cNvPr id="10" name="Rectangle 9">
            <a:extLst>
              <a:ext uri="{FF2B5EF4-FFF2-40B4-BE49-F238E27FC236}">
                <a16:creationId xmlns:a16="http://schemas.microsoft.com/office/drawing/2014/main" id="{D753BDB1-FC33-E04C-91E0-BAB1298236CE}"/>
              </a:ext>
            </a:extLst>
          </p:cNvPr>
          <p:cNvSpPr/>
          <p:nvPr userDrawn="1"/>
        </p:nvSpPr>
        <p:spPr>
          <a:xfrm>
            <a:off x="6073142" y="2030896"/>
            <a:ext cx="45719" cy="27962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ln>
                <a:noFill/>
              </a:ln>
            </a:endParaRPr>
          </a:p>
        </p:txBody>
      </p:sp>
      <p:sp>
        <p:nvSpPr>
          <p:cNvPr id="14" name="Text Placeholder 13">
            <a:extLst>
              <a:ext uri="{FF2B5EF4-FFF2-40B4-BE49-F238E27FC236}">
                <a16:creationId xmlns:a16="http://schemas.microsoft.com/office/drawing/2014/main" id="{FDCB58E4-D0E7-2B43-B88B-1F3C4E271102}"/>
              </a:ext>
            </a:extLst>
          </p:cNvPr>
          <p:cNvSpPr>
            <a:spLocks noGrp="1"/>
          </p:cNvSpPr>
          <p:nvPr>
            <p:ph type="body" sz="quarter" idx="10" hasCustomPrompt="1"/>
          </p:nvPr>
        </p:nvSpPr>
        <p:spPr>
          <a:xfrm>
            <a:off x="6433931" y="3237128"/>
            <a:ext cx="4969768" cy="383745"/>
          </a:xfrm>
        </p:spPr>
        <p:txBody>
          <a:bodyPr>
            <a:normAutofit/>
          </a:bodyPr>
          <a:lstStyle>
            <a:lvl1pPr marL="0" indent="0">
              <a:buFont typeface="+mj-lt"/>
              <a:buNone/>
              <a:defRPr sz="24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Module Title</a:t>
            </a:r>
          </a:p>
        </p:txBody>
      </p:sp>
      <p:sp>
        <p:nvSpPr>
          <p:cNvPr id="15" name="Text Placeholder 13">
            <a:extLst>
              <a:ext uri="{FF2B5EF4-FFF2-40B4-BE49-F238E27FC236}">
                <a16:creationId xmlns:a16="http://schemas.microsoft.com/office/drawing/2014/main" id="{0980713D-C243-AE4D-B526-6881A9C017BF}"/>
              </a:ext>
            </a:extLst>
          </p:cNvPr>
          <p:cNvSpPr>
            <a:spLocks noGrp="1"/>
          </p:cNvSpPr>
          <p:nvPr>
            <p:ph type="body" sz="quarter" idx="11" hasCustomPrompt="1"/>
          </p:nvPr>
        </p:nvSpPr>
        <p:spPr>
          <a:xfrm>
            <a:off x="6433931" y="3757929"/>
            <a:ext cx="4969768" cy="383745"/>
          </a:xfrm>
        </p:spPr>
        <p:txBody>
          <a:bodyPr>
            <a:normAutofit/>
          </a:bodyPr>
          <a:lstStyle>
            <a:lvl1pPr marL="0" indent="0">
              <a:buFont typeface="+mj-lt"/>
              <a:buNone/>
              <a:defRPr sz="20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Lecture Title</a:t>
            </a:r>
          </a:p>
        </p:txBody>
      </p:sp>
      <p:pic>
        <p:nvPicPr>
          <p:cNvPr id="8" name="Picture 7">
            <a:extLst>
              <a:ext uri="{FF2B5EF4-FFF2-40B4-BE49-F238E27FC236}">
                <a16:creationId xmlns:a16="http://schemas.microsoft.com/office/drawing/2014/main" id="{3B21D1E7-41F4-E149-8C32-07B9E418605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0484120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tyle 7 - Applied Cyber Security">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46008DF-7275-884C-AEC4-0E81D5EBBABF}"/>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ABB926B2-434A-5749-9A9C-51D148708797}"/>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89B5A440-7E35-C74D-8927-40C8295DB12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E57A80E5-2379-9B46-BEC6-413D106080F8}"/>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18" name="Rectangle 17">
            <a:extLst>
              <a:ext uri="{FF2B5EF4-FFF2-40B4-BE49-F238E27FC236}">
                <a16:creationId xmlns:a16="http://schemas.microsoft.com/office/drawing/2014/main" id="{02A37B8C-2DE9-0B43-86D8-89C09280610E}"/>
              </a:ext>
            </a:extLst>
          </p:cNvPr>
          <p:cNvSpPr/>
          <p:nvPr userDrawn="1"/>
        </p:nvSpPr>
        <p:spPr>
          <a:xfrm>
            <a:off x="0" y="6116488"/>
            <a:ext cx="12192000" cy="2010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9" name="TextBox 18">
            <a:extLst>
              <a:ext uri="{FF2B5EF4-FFF2-40B4-BE49-F238E27FC236}">
                <a16:creationId xmlns:a16="http://schemas.microsoft.com/office/drawing/2014/main" id="{985504A9-ADBB-004D-978E-68AB0729BBBB}"/>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Applied Cyber Security</a:t>
            </a:r>
            <a:endParaRPr lang="en-US" sz="900" b="0" i="0" dirty="0">
              <a:solidFill>
                <a:schemeClr val="bg2"/>
              </a:solidFill>
              <a:latin typeface="Arial" panose="020B0604020202020204" pitchFamily="34" charset="0"/>
              <a:cs typeface="Arial" panose="020B0604020202020204" pitchFamily="34" charset="0"/>
            </a:endParaRPr>
          </a:p>
        </p:txBody>
      </p:sp>
      <p:sp>
        <p:nvSpPr>
          <p:cNvPr id="10" name="Picture Placeholder 2">
            <a:extLst>
              <a:ext uri="{FF2B5EF4-FFF2-40B4-BE49-F238E27FC236}">
                <a16:creationId xmlns:a16="http://schemas.microsoft.com/office/drawing/2014/main" id="{EE148C2A-EF49-124A-80B6-00DDB6241A6C}"/>
              </a:ext>
            </a:extLst>
          </p:cNvPr>
          <p:cNvSpPr>
            <a:spLocks noGrp="1"/>
          </p:cNvSpPr>
          <p:nvPr>
            <p:ph type="pic" sz="quarter" idx="13" hasCustomPrompt="1"/>
          </p:nvPr>
        </p:nvSpPr>
        <p:spPr>
          <a:xfrm>
            <a:off x="838201" y="1119705"/>
            <a:ext cx="10531475" cy="4908664"/>
          </a:xfrm>
        </p:spPr>
        <p:txBody>
          <a:bodyPr/>
          <a:lstStyle/>
          <a:p>
            <a:r>
              <a:rPr lang="en-US" dirty="0"/>
              <a:t>Add Picture here</a:t>
            </a:r>
          </a:p>
        </p:txBody>
      </p:sp>
      <p:pic>
        <p:nvPicPr>
          <p:cNvPr id="13" name="Picture 28">
            <a:extLst>
              <a:ext uri="{FF2B5EF4-FFF2-40B4-BE49-F238E27FC236}">
                <a16:creationId xmlns:a16="http://schemas.microsoft.com/office/drawing/2014/main" id="{3D02E643-B4CA-6D4C-87D0-35FD2483244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7912" y="6321324"/>
            <a:ext cx="954088" cy="536674"/>
          </a:xfrm>
          <a:prstGeom prst="rect">
            <a:avLst/>
          </a:prstGeom>
        </p:spPr>
      </p:pic>
    </p:spTree>
    <p:extLst>
      <p:ext uri="{BB962C8B-B14F-4D97-AF65-F5344CB8AC3E}">
        <p14:creationId xmlns:p14="http://schemas.microsoft.com/office/powerpoint/2010/main" val="110632309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tyle 7 - Electronics">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46008DF-7275-884C-AEC4-0E81D5EBBABF}"/>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ABB926B2-434A-5749-9A9C-51D148708797}"/>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89B5A440-7E35-C74D-8927-40C8295DB12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E57A80E5-2379-9B46-BEC6-413D106080F8}"/>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9" name="Rectangle 8">
            <a:extLst>
              <a:ext uri="{FF2B5EF4-FFF2-40B4-BE49-F238E27FC236}">
                <a16:creationId xmlns:a16="http://schemas.microsoft.com/office/drawing/2014/main" id="{9D9F76F4-FB98-7448-8B8F-0311974861CE}"/>
              </a:ext>
            </a:extLst>
          </p:cNvPr>
          <p:cNvSpPr/>
          <p:nvPr userDrawn="1"/>
        </p:nvSpPr>
        <p:spPr>
          <a:xfrm>
            <a:off x="0" y="6116488"/>
            <a:ext cx="12192000" cy="2010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0" name="TextBox 9">
            <a:extLst>
              <a:ext uri="{FF2B5EF4-FFF2-40B4-BE49-F238E27FC236}">
                <a16:creationId xmlns:a16="http://schemas.microsoft.com/office/drawing/2014/main" id="{E5B2D0D5-B33E-D442-A270-3FD251B30F13}"/>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Electronics</a:t>
            </a:r>
            <a:endParaRPr lang="en-US" sz="900" b="0" i="0" dirty="0">
              <a:solidFill>
                <a:schemeClr val="bg2"/>
              </a:solidFill>
              <a:latin typeface="Arial" panose="020B0604020202020204" pitchFamily="34" charset="0"/>
              <a:cs typeface="Arial" panose="020B0604020202020204" pitchFamily="34" charset="0"/>
            </a:endParaRPr>
          </a:p>
        </p:txBody>
      </p:sp>
      <p:sp>
        <p:nvSpPr>
          <p:cNvPr id="13" name="Picture Placeholder 2">
            <a:extLst>
              <a:ext uri="{FF2B5EF4-FFF2-40B4-BE49-F238E27FC236}">
                <a16:creationId xmlns:a16="http://schemas.microsoft.com/office/drawing/2014/main" id="{EC967610-7455-434F-B6A3-E1E466B81ED8}"/>
              </a:ext>
            </a:extLst>
          </p:cNvPr>
          <p:cNvSpPr>
            <a:spLocks noGrp="1"/>
          </p:cNvSpPr>
          <p:nvPr>
            <p:ph type="pic" sz="quarter" idx="13" hasCustomPrompt="1"/>
          </p:nvPr>
        </p:nvSpPr>
        <p:spPr>
          <a:xfrm>
            <a:off x="838201" y="1119705"/>
            <a:ext cx="10531475" cy="4908664"/>
          </a:xfrm>
        </p:spPr>
        <p:txBody>
          <a:bodyPr/>
          <a:lstStyle/>
          <a:p>
            <a:r>
              <a:rPr lang="en-US" dirty="0"/>
              <a:t>Add Picture here</a:t>
            </a:r>
          </a:p>
        </p:txBody>
      </p:sp>
      <p:pic>
        <p:nvPicPr>
          <p:cNvPr id="12" name="Picture 26">
            <a:extLst>
              <a:ext uri="{FF2B5EF4-FFF2-40B4-BE49-F238E27FC236}">
                <a16:creationId xmlns:a16="http://schemas.microsoft.com/office/drawing/2014/main" id="{0E0A8019-DD35-6242-91A4-1858CF120A0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4" y="6317530"/>
            <a:ext cx="960835" cy="540470"/>
          </a:xfrm>
          <a:prstGeom prst="rect">
            <a:avLst/>
          </a:prstGeom>
        </p:spPr>
      </p:pic>
    </p:spTree>
    <p:extLst>
      <p:ext uri="{BB962C8B-B14F-4D97-AF65-F5344CB8AC3E}">
        <p14:creationId xmlns:p14="http://schemas.microsoft.com/office/powerpoint/2010/main" val="407095685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tyle 7 - Software Development">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46008DF-7275-884C-AEC4-0E81D5EBBABF}"/>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ABB926B2-434A-5749-9A9C-51D148708797}"/>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89B5A440-7E35-C74D-8927-40C8295DB12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E57A80E5-2379-9B46-BEC6-413D106080F8}"/>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12" name="Rectangle 11">
            <a:extLst>
              <a:ext uri="{FF2B5EF4-FFF2-40B4-BE49-F238E27FC236}">
                <a16:creationId xmlns:a16="http://schemas.microsoft.com/office/drawing/2014/main" id="{0FF11830-B124-8247-9F41-EFCD8E57CA81}"/>
              </a:ext>
            </a:extLst>
          </p:cNvPr>
          <p:cNvSpPr/>
          <p:nvPr userDrawn="1"/>
        </p:nvSpPr>
        <p:spPr>
          <a:xfrm>
            <a:off x="0" y="6116488"/>
            <a:ext cx="12192000" cy="20104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3" name="TextBox 12">
            <a:extLst>
              <a:ext uri="{FF2B5EF4-FFF2-40B4-BE49-F238E27FC236}">
                <a16:creationId xmlns:a16="http://schemas.microsoft.com/office/drawing/2014/main" id="{53B4721D-8FEB-DF47-8DC7-1AA6D4DC8A5B}"/>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Software Development</a:t>
            </a:r>
            <a:endParaRPr lang="en-US" sz="900" b="0" i="0" dirty="0">
              <a:solidFill>
                <a:schemeClr val="bg2"/>
              </a:solidFill>
              <a:latin typeface="Arial" panose="020B0604020202020204" pitchFamily="34" charset="0"/>
              <a:cs typeface="Arial" panose="020B0604020202020204" pitchFamily="34" charset="0"/>
            </a:endParaRPr>
          </a:p>
        </p:txBody>
      </p:sp>
      <p:sp>
        <p:nvSpPr>
          <p:cNvPr id="18" name="Picture Placeholder 2">
            <a:extLst>
              <a:ext uri="{FF2B5EF4-FFF2-40B4-BE49-F238E27FC236}">
                <a16:creationId xmlns:a16="http://schemas.microsoft.com/office/drawing/2014/main" id="{9C236005-388F-0240-A079-F0C26D0B16A2}"/>
              </a:ext>
            </a:extLst>
          </p:cNvPr>
          <p:cNvSpPr>
            <a:spLocks noGrp="1"/>
          </p:cNvSpPr>
          <p:nvPr>
            <p:ph type="pic" sz="quarter" idx="13" hasCustomPrompt="1"/>
          </p:nvPr>
        </p:nvSpPr>
        <p:spPr>
          <a:xfrm>
            <a:off x="838201" y="1119705"/>
            <a:ext cx="10531475" cy="4908664"/>
          </a:xfrm>
        </p:spPr>
        <p:txBody>
          <a:bodyPr/>
          <a:lstStyle/>
          <a:p>
            <a:r>
              <a:rPr lang="en-US" dirty="0"/>
              <a:t>Add Picture here</a:t>
            </a:r>
          </a:p>
        </p:txBody>
      </p:sp>
      <p:pic>
        <p:nvPicPr>
          <p:cNvPr id="10" name="Picture 26">
            <a:extLst>
              <a:ext uri="{FF2B5EF4-FFF2-40B4-BE49-F238E27FC236}">
                <a16:creationId xmlns:a16="http://schemas.microsoft.com/office/drawing/2014/main" id="{29C7BEBC-37CA-2540-9CD3-3F115BDACDB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319557125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tyle 7 - Artificial Intelligence">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46008DF-7275-884C-AEC4-0E81D5EBBABF}"/>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ABB926B2-434A-5749-9A9C-51D148708797}"/>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89B5A440-7E35-C74D-8927-40C8295DB12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E57A80E5-2379-9B46-BEC6-413D106080F8}"/>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9" name="Rectangle 8">
            <a:extLst>
              <a:ext uri="{FF2B5EF4-FFF2-40B4-BE49-F238E27FC236}">
                <a16:creationId xmlns:a16="http://schemas.microsoft.com/office/drawing/2014/main" id="{BA91571F-59C3-4848-9611-5FB23327D46C}"/>
              </a:ext>
            </a:extLst>
          </p:cNvPr>
          <p:cNvSpPr/>
          <p:nvPr userDrawn="1"/>
        </p:nvSpPr>
        <p:spPr>
          <a:xfrm>
            <a:off x="0" y="6116488"/>
            <a:ext cx="12192000" cy="201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0" name="TextBox 9">
            <a:extLst>
              <a:ext uri="{FF2B5EF4-FFF2-40B4-BE49-F238E27FC236}">
                <a16:creationId xmlns:a16="http://schemas.microsoft.com/office/drawing/2014/main" id="{76803FE0-EFAF-DF41-A101-B0D7530DC8CE}"/>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Artificial Intelligence</a:t>
            </a:r>
            <a:endParaRPr lang="en-US" sz="900" b="0" i="0" dirty="0">
              <a:solidFill>
                <a:schemeClr val="bg2"/>
              </a:solidFill>
              <a:latin typeface="Arial" panose="020B0604020202020204" pitchFamily="34" charset="0"/>
              <a:cs typeface="Arial" panose="020B0604020202020204" pitchFamily="34" charset="0"/>
            </a:endParaRPr>
          </a:p>
        </p:txBody>
      </p:sp>
      <p:sp>
        <p:nvSpPr>
          <p:cNvPr id="18" name="Picture Placeholder 2">
            <a:extLst>
              <a:ext uri="{FF2B5EF4-FFF2-40B4-BE49-F238E27FC236}">
                <a16:creationId xmlns:a16="http://schemas.microsoft.com/office/drawing/2014/main" id="{7F70A487-6E30-E54D-80F8-26193DA23CF6}"/>
              </a:ext>
            </a:extLst>
          </p:cNvPr>
          <p:cNvSpPr>
            <a:spLocks noGrp="1"/>
          </p:cNvSpPr>
          <p:nvPr>
            <p:ph type="pic" sz="quarter" idx="13" hasCustomPrompt="1"/>
          </p:nvPr>
        </p:nvSpPr>
        <p:spPr>
          <a:xfrm>
            <a:off x="838201" y="1119705"/>
            <a:ext cx="10531475" cy="4908664"/>
          </a:xfrm>
        </p:spPr>
        <p:txBody>
          <a:bodyPr/>
          <a:lstStyle/>
          <a:p>
            <a:r>
              <a:rPr lang="en-US" dirty="0"/>
              <a:t>Add Picture here</a:t>
            </a:r>
          </a:p>
        </p:txBody>
      </p:sp>
      <p:pic>
        <p:nvPicPr>
          <p:cNvPr id="11" name="Picture 27">
            <a:extLst>
              <a:ext uri="{FF2B5EF4-FFF2-40B4-BE49-F238E27FC236}">
                <a16:creationId xmlns:a16="http://schemas.microsoft.com/office/drawing/2014/main" id="{28D4CE72-9483-544D-88BB-48295C71783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338675448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tyle 8 - Left Aligned Text">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9CBB545-F571-7343-B13B-C18F405FFF3F}"/>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1" name="Picture 10">
            <a:extLst>
              <a:ext uri="{FF2B5EF4-FFF2-40B4-BE49-F238E27FC236}">
                <a16:creationId xmlns:a16="http://schemas.microsoft.com/office/drawing/2014/main" id="{79E35C9E-2AAF-804A-A7A4-514534CF2FFE}"/>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4" name="Slide Number Placeholder 4">
            <a:extLst>
              <a:ext uri="{FF2B5EF4-FFF2-40B4-BE49-F238E27FC236}">
                <a16:creationId xmlns:a16="http://schemas.microsoft.com/office/drawing/2014/main" id="{3C131A66-1EA7-0043-9AEE-7B3C10DCF694}"/>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5" name="Title 1">
            <a:extLst>
              <a:ext uri="{FF2B5EF4-FFF2-40B4-BE49-F238E27FC236}">
                <a16:creationId xmlns:a16="http://schemas.microsoft.com/office/drawing/2014/main" id="{D7B47B32-3A52-1F48-BE63-C5EB36A2E04E}"/>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18" name="Text Placeholder 13">
            <a:extLst>
              <a:ext uri="{FF2B5EF4-FFF2-40B4-BE49-F238E27FC236}">
                <a16:creationId xmlns:a16="http://schemas.microsoft.com/office/drawing/2014/main" id="{999451E6-42D4-A041-898E-E9362B934EDA}"/>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Tree>
    <p:extLst>
      <p:ext uri="{BB962C8B-B14F-4D97-AF65-F5344CB8AC3E}">
        <p14:creationId xmlns:p14="http://schemas.microsoft.com/office/powerpoint/2010/main" val="67628755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yle 8 - Applied Cyber Security">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2977002-979C-A64C-ABC4-37309CE96432}"/>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8712B768-9109-FC47-A039-D88F865994C9}"/>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0E11192D-39A9-5743-8489-FE85FE482A9D}"/>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Title 1">
            <a:extLst>
              <a:ext uri="{FF2B5EF4-FFF2-40B4-BE49-F238E27FC236}">
                <a16:creationId xmlns:a16="http://schemas.microsoft.com/office/drawing/2014/main" id="{A5BAEE1E-4947-CF47-BD40-BAE7C2623ABD}"/>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Rectangle 19">
            <a:extLst>
              <a:ext uri="{FF2B5EF4-FFF2-40B4-BE49-F238E27FC236}">
                <a16:creationId xmlns:a16="http://schemas.microsoft.com/office/drawing/2014/main" id="{7AF5A6C3-F087-E848-85B0-03D1C4759642}"/>
              </a:ext>
            </a:extLst>
          </p:cNvPr>
          <p:cNvSpPr/>
          <p:nvPr userDrawn="1"/>
        </p:nvSpPr>
        <p:spPr>
          <a:xfrm>
            <a:off x="0" y="6116488"/>
            <a:ext cx="12192000" cy="2010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1" name="TextBox 20">
            <a:extLst>
              <a:ext uri="{FF2B5EF4-FFF2-40B4-BE49-F238E27FC236}">
                <a16:creationId xmlns:a16="http://schemas.microsoft.com/office/drawing/2014/main" id="{DBF7667D-B307-B743-9C2B-0A59C07E0567}"/>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Applied Cyber Security</a:t>
            </a:r>
            <a:endParaRPr lang="en-US" sz="900" b="0" i="0" dirty="0">
              <a:solidFill>
                <a:schemeClr val="bg2"/>
              </a:solidFill>
              <a:latin typeface="Arial" panose="020B0604020202020204" pitchFamily="34" charset="0"/>
              <a:cs typeface="Arial" panose="020B0604020202020204" pitchFamily="34" charset="0"/>
            </a:endParaRPr>
          </a:p>
        </p:txBody>
      </p:sp>
      <p:sp>
        <p:nvSpPr>
          <p:cNvPr id="22" name="Text Placeholder 13">
            <a:extLst>
              <a:ext uri="{FF2B5EF4-FFF2-40B4-BE49-F238E27FC236}">
                <a16:creationId xmlns:a16="http://schemas.microsoft.com/office/drawing/2014/main" id="{7245CA88-827A-7443-895C-9F8970C7CCE1}"/>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1" name="Picture 28">
            <a:extLst>
              <a:ext uri="{FF2B5EF4-FFF2-40B4-BE49-F238E27FC236}">
                <a16:creationId xmlns:a16="http://schemas.microsoft.com/office/drawing/2014/main" id="{0A5E5CC7-127D-8C46-8A30-86B60077F71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7912" y="6321324"/>
            <a:ext cx="954088" cy="536674"/>
          </a:xfrm>
          <a:prstGeom prst="rect">
            <a:avLst/>
          </a:prstGeom>
        </p:spPr>
      </p:pic>
    </p:spTree>
    <p:extLst>
      <p:ext uri="{BB962C8B-B14F-4D97-AF65-F5344CB8AC3E}">
        <p14:creationId xmlns:p14="http://schemas.microsoft.com/office/powerpoint/2010/main" val="16079725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tyle 8 - Electronics ">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9C0E7FC-8D92-7D41-B117-3A17822F16E7}"/>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dirty="0"/>
          </a:p>
        </p:txBody>
      </p:sp>
      <p:pic>
        <p:nvPicPr>
          <p:cNvPr id="15" name="Picture 14">
            <a:extLst>
              <a:ext uri="{FF2B5EF4-FFF2-40B4-BE49-F238E27FC236}">
                <a16:creationId xmlns:a16="http://schemas.microsoft.com/office/drawing/2014/main" id="{FA80AF08-5737-134F-AF29-B3961B1AED77}"/>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53A580F2-A680-D541-907A-B7AE3717E404}"/>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Title 1">
            <a:extLst>
              <a:ext uri="{FF2B5EF4-FFF2-40B4-BE49-F238E27FC236}">
                <a16:creationId xmlns:a16="http://schemas.microsoft.com/office/drawing/2014/main" id="{895C25D2-A1F5-B84E-A026-68A4E129FF5B}"/>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Rectangle 19">
            <a:extLst>
              <a:ext uri="{FF2B5EF4-FFF2-40B4-BE49-F238E27FC236}">
                <a16:creationId xmlns:a16="http://schemas.microsoft.com/office/drawing/2014/main" id="{B3B85CAA-49A6-A84C-8A32-AEB72AEDA5DE}"/>
              </a:ext>
            </a:extLst>
          </p:cNvPr>
          <p:cNvSpPr/>
          <p:nvPr userDrawn="1"/>
        </p:nvSpPr>
        <p:spPr>
          <a:xfrm>
            <a:off x="0" y="6116488"/>
            <a:ext cx="12192000" cy="2010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1" name="TextBox 20">
            <a:extLst>
              <a:ext uri="{FF2B5EF4-FFF2-40B4-BE49-F238E27FC236}">
                <a16:creationId xmlns:a16="http://schemas.microsoft.com/office/drawing/2014/main" id="{5018ED00-827B-8F4D-9628-2D2B167B4D2C}"/>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Electronics</a:t>
            </a:r>
            <a:endParaRPr lang="en-US" sz="900" b="0" i="0" dirty="0">
              <a:solidFill>
                <a:schemeClr val="bg2"/>
              </a:solidFill>
              <a:latin typeface="Arial" panose="020B0604020202020204" pitchFamily="34" charset="0"/>
              <a:cs typeface="Arial" panose="020B0604020202020204" pitchFamily="34" charset="0"/>
            </a:endParaRPr>
          </a:p>
        </p:txBody>
      </p:sp>
      <p:sp>
        <p:nvSpPr>
          <p:cNvPr id="22" name="Text Placeholder 13">
            <a:extLst>
              <a:ext uri="{FF2B5EF4-FFF2-40B4-BE49-F238E27FC236}">
                <a16:creationId xmlns:a16="http://schemas.microsoft.com/office/drawing/2014/main" id="{FD1578D7-C570-1842-97EF-78A306693666}"/>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1" name="Picture 26">
            <a:extLst>
              <a:ext uri="{FF2B5EF4-FFF2-40B4-BE49-F238E27FC236}">
                <a16:creationId xmlns:a16="http://schemas.microsoft.com/office/drawing/2014/main" id="{7A326BAA-D122-BF43-96F4-00E908230D2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4" y="6317530"/>
            <a:ext cx="960835" cy="540470"/>
          </a:xfrm>
          <a:prstGeom prst="rect">
            <a:avLst/>
          </a:prstGeom>
        </p:spPr>
      </p:pic>
    </p:spTree>
    <p:extLst>
      <p:ext uri="{BB962C8B-B14F-4D97-AF65-F5344CB8AC3E}">
        <p14:creationId xmlns:p14="http://schemas.microsoft.com/office/powerpoint/2010/main" val="416913306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tyle 8 - Software Development">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B32CA2F-AD7D-6F41-B4EC-D43C7947D2E9}"/>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A355EF75-5616-CA4E-8AA3-4A9F4CB72CB8}"/>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CEB7AC71-9E36-CC41-9FF6-A317EF3028BD}"/>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Title 1">
            <a:extLst>
              <a:ext uri="{FF2B5EF4-FFF2-40B4-BE49-F238E27FC236}">
                <a16:creationId xmlns:a16="http://schemas.microsoft.com/office/drawing/2014/main" id="{2EB2EB64-4FA2-7840-9B0F-720CE50EC79E}"/>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Rectangle 19">
            <a:extLst>
              <a:ext uri="{FF2B5EF4-FFF2-40B4-BE49-F238E27FC236}">
                <a16:creationId xmlns:a16="http://schemas.microsoft.com/office/drawing/2014/main" id="{7154FEB5-1D27-4B42-92DD-DA5A695A94BF}"/>
              </a:ext>
            </a:extLst>
          </p:cNvPr>
          <p:cNvSpPr/>
          <p:nvPr userDrawn="1"/>
        </p:nvSpPr>
        <p:spPr>
          <a:xfrm>
            <a:off x="0" y="6116488"/>
            <a:ext cx="12192000" cy="20104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1" name="TextBox 20">
            <a:extLst>
              <a:ext uri="{FF2B5EF4-FFF2-40B4-BE49-F238E27FC236}">
                <a16:creationId xmlns:a16="http://schemas.microsoft.com/office/drawing/2014/main" id="{E6DC3667-DFA6-B143-AEFB-3263D722819B}"/>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Software Development</a:t>
            </a:r>
            <a:endParaRPr lang="en-US" sz="900" b="0" i="0" dirty="0">
              <a:solidFill>
                <a:schemeClr val="bg2"/>
              </a:solidFill>
              <a:latin typeface="Arial" panose="020B0604020202020204" pitchFamily="34" charset="0"/>
              <a:cs typeface="Arial" panose="020B0604020202020204" pitchFamily="34" charset="0"/>
            </a:endParaRPr>
          </a:p>
        </p:txBody>
      </p:sp>
      <p:sp>
        <p:nvSpPr>
          <p:cNvPr id="22" name="Text Placeholder 13">
            <a:extLst>
              <a:ext uri="{FF2B5EF4-FFF2-40B4-BE49-F238E27FC236}">
                <a16:creationId xmlns:a16="http://schemas.microsoft.com/office/drawing/2014/main" id="{AED35B36-B965-2F4E-94CF-692758789DAF}"/>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0" name="Picture 26">
            <a:extLst>
              <a:ext uri="{FF2B5EF4-FFF2-40B4-BE49-F238E27FC236}">
                <a16:creationId xmlns:a16="http://schemas.microsoft.com/office/drawing/2014/main" id="{34E7C3DB-4BB9-9D4B-9F77-2C4F2908891A}"/>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60658119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tyle 8 - Artificial Intelligence">
    <p:bg>
      <p:bgRef idx="1001">
        <a:schemeClr val="bg2"/>
      </p:bgRef>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839AFD6-3A31-624B-B01F-1CE36EDF183A}"/>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8" name="Picture 17">
            <a:extLst>
              <a:ext uri="{FF2B5EF4-FFF2-40B4-BE49-F238E27FC236}">
                <a16:creationId xmlns:a16="http://schemas.microsoft.com/office/drawing/2014/main" id="{F7BABF36-F1F2-DE4D-955A-BD0B5D25150C}"/>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9" name="Slide Number Placeholder 4">
            <a:extLst>
              <a:ext uri="{FF2B5EF4-FFF2-40B4-BE49-F238E27FC236}">
                <a16:creationId xmlns:a16="http://schemas.microsoft.com/office/drawing/2014/main" id="{0985EE12-84CF-EF41-BC70-D23395E42365}"/>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itle 1">
            <a:extLst>
              <a:ext uri="{FF2B5EF4-FFF2-40B4-BE49-F238E27FC236}">
                <a16:creationId xmlns:a16="http://schemas.microsoft.com/office/drawing/2014/main" id="{CFD333C9-78CC-BC46-990B-F75E7D79341D}"/>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1" name="Text Placeholder 13">
            <a:extLst>
              <a:ext uri="{FF2B5EF4-FFF2-40B4-BE49-F238E27FC236}">
                <a16:creationId xmlns:a16="http://schemas.microsoft.com/office/drawing/2014/main" id="{DD3BA5F8-615C-3149-9F25-1C35C8B8B8CC}"/>
              </a:ext>
            </a:extLst>
          </p:cNvPr>
          <p:cNvSpPr>
            <a:spLocks noGrp="1"/>
          </p:cNvSpPr>
          <p:nvPr>
            <p:ph type="body" sz="quarter" idx="10" hasCustomPrompt="1"/>
          </p:nvPr>
        </p:nvSpPr>
        <p:spPr>
          <a:xfrm>
            <a:off x="838200" y="1107852"/>
            <a:ext cx="4969768" cy="4894155"/>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2" name="Rectangle 21">
            <a:extLst>
              <a:ext uri="{FF2B5EF4-FFF2-40B4-BE49-F238E27FC236}">
                <a16:creationId xmlns:a16="http://schemas.microsoft.com/office/drawing/2014/main" id="{2A261D4F-2E63-2244-AC89-1C4B8AB0D952}"/>
              </a:ext>
            </a:extLst>
          </p:cNvPr>
          <p:cNvSpPr/>
          <p:nvPr userDrawn="1"/>
        </p:nvSpPr>
        <p:spPr>
          <a:xfrm>
            <a:off x="0" y="6116488"/>
            <a:ext cx="12192000" cy="201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3" name="TextBox 22">
            <a:extLst>
              <a:ext uri="{FF2B5EF4-FFF2-40B4-BE49-F238E27FC236}">
                <a16:creationId xmlns:a16="http://schemas.microsoft.com/office/drawing/2014/main" id="{C7205FCD-697B-E346-8916-E7D67B8FBEAE}"/>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Artificial Intelligence</a:t>
            </a:r>
            <a:endParaRPr lang="en-US" sz="900" b="0" i="0" dirty="0">
              <a:solidFill>
                <a:schemeClr val="bg2"/>
              </a:solidFill>
              <a:latin typeface="Arial" panose="020B0604020202020204" pitchFamily="34" charset="0"/>
              <a:cs typeface="Arial" panose="020B0604020202020204" pitchFamily="34" charset="0"/>
            </a:endParaRPr>
          </a:p>
        </p:txBody>
      </p:sp>
      <p:pic>
        <p:nvPicPr>
          <p:cNvPr id="10" name="Picture 27">
            <a:extLst>
              <a:ext uri="{FF2B5EF4-FFF2-40B4-BE49-F238E27FC236}">
                <a16:creationId xmlns:a16="http://schemas.microsoft.com/office/drawing/2014/main" id="{29F4E9B3-86B6-9244-A1AB-19228756925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99917978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tyle 9 - Right Aligned Text">
    <p:bg>
      <p:bgRef idx="1001">
        <a:schemeClr val="bg2"/>
      </p:bgRef>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517BEAB-A995-204B-91D6-36ABBF329A28}"/>
              </a:ext>
            </a:extLst>
          </p:cNvPr>
          <p:cNvSpPr>
            <a:spLocks noGrp="1"/>
          </p:cNvSpPr>
          <p:nvPr>
            <p:ph type="title" hasCustomPrompt="1"/>
          </p:nvPr>
        </p:nvSpPr>
        <p:spPr>
          <a:xfrm>
            <a:off x="6384512"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12" name="Rectangle 11">
            <a:extLst>
              <a:ext uri="{FF2B5EF4-FFF2-40B4-BE49-F238E27FC236}">
                <a16:creationId xmlns:a16="http://schemas.microsoft.com/office/drawing/2014/main" id="{E8CD7ED6-8AB2-B041-82AD-9096971E7AAB}"/>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3" name="Picture 12">
            <a:extLst>
              <a:ext uri="{FF2B5EF4-FFF2-40B4-BE49-F238E27FC236}">
                <a16:creationId xmlns:a16="http://schemas.microsoft.com/office/drawing/2014/main" id="{59349F1C-C289-A14A-866D-B6D05EE679AD}"/>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4" name="Slide Number Placeholder 4">
            <a:extLst>
              <a:ext uri="{FF2B5EF4-FFF2-40B4-BE49-F238E27FC236}">
                <a16:creationId xmlns:a16="http://schemas.microsoft.com/office/drawing/2014/main" id="{0A9C4F45-2844-264C-8F49-C65AAFEF165D}"/>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0" name="Text Placeholder 13">
            <a:extLst>
              <a:ext uri="{FF2B5EF4-FFF2-40B4-BE49-F238E27FC236}">
                <a16:creationId xmlns:a16="http://schemas.microsoft.com/office/drawing/2014/main" id="{6B931009-8692-1340-AFDB-626C48A21533}"/>
              </a:ext>
            </a:extLst>
          </p:cNvPr>
          <p:cNvSpPr>
            <a:spLocks noGrp="1"/>
          </p:cNvSpPr>
          <p:nvPr>
            <p:ph type="body" sz="quarter" idx="14" hasCustomPrompt="1"/>
          </p:nvPr>
        </p:nvSpPr>
        <p:spPr>
          <a:xfrm>
            <a:off x="6384512" y="1114007"/>
            <a:ext cx="4969768" cy="4888000"/>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Tree>
    <p:extLst>
      <p:ext uri="{BB962C8B-B14F-4D97-AF65-F5344CB8AC3E}">
        <p14:creationId xmlns:p14="http://schemas.microsoft.com/office/powerpoint/2010/main" val="59091862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Page - Artificial Intelligence">
    <p:bg>
      <p:bgPr>
        <a:solidFill>
          <a:schemeClr val="accent3"/>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517BEAB-A995-204B-91D6-36ABBF329A28}"/>
              </a:ext>
            </a:extLst>
          </p:cNvPr>
          <p:cNvSpPr>
            <a:spLocks noGrp="1"/>
          </p:cNvSpPr>
          <p:nvPr>
            <p:ph type="title" hasCustomPrompt="1"/>
          </p:nvPr>
        </p:nvSpPr>
        <p:spPr>
          <a:xfrm>
            <a:off x="6433931" y="2629454"/>
            <a:ext cx="4969768" cy="470617"/>
          </a:xfrm>
        </p:spPr>
        <p:txBody>
          <a:bodyPr anchor="t" anchorCtr="0">
            <a:noAutofit/>
          </a:bodyPr>
          <a:lstStyle>
            <a:lvl1pPr>
              <a:defRPr sz="3200" b="1" i="0">
                <a:solidFill>
                  <a:schemeClr val="bg2"/>
                </a:solidFill>
                <a:latin typeface="Arial" panose="020B0604020202020204" pitchFamily="34" charset="0"/>
                <a:cs typeface="Arial" panose="020B0604020202020204" pitchFamily="34" charset="0"/>
              </a:defRPr>
            </a:lvl1pPr>
          </a:lstStyle>
          <a:p>
            <a:r>
              <a:rPr lang="en-US" dirty="0"/>
              <a:t>Course Name</a:t>
            </a:r>
          </a:p>
        </p:txBody>
      </p:sp>
      <p:pic>
        <p:nvPicPr>
          <p:cNvPr id="6" name="Picture 5">
            <a:extLst>
              <a:ext uri="{FF2B5EF4-FFF2-40B4-BE49-F238E27FC236}">
                <a16:creationId xmlns:a16="http://schemas.microsoft.com/office/drawing/2014/main" id="{B295E2BA-58FD-5E4E-8F42-9E6344E1C6D0}"/>
              </a:ext>
            </a:extLst>
          </p:cNvPr>
          <p:cNvPicPr>
            <a:picLocks noChangeAspect="1"/>
          </p:cNvPicPr>
          <p:nvPr userDrawn="1"/>
        </p:nvPicPr>
        <p:blipFill>
          <a:blip r:embed="rId2"/>
          <a:stretch>
            <a:fillRect/>
          </a:stretch>
        </p:blipFill>
        <p:spPr>
          <a:xfrm>
            <a:off x="1795669" y="2711451"/>
            <a:ext cx="3962400" cy="1435100"/>
          </a:xfrm>
          <a:prstGeom prst="rect">
            <a:avLst/>
          </a:prstGeom>
        </p:spPr>
      </p:pic>
      <p:sp>
        <p:nvSpPr>
          <p:cNvPr id="10" name="Rectangle 9">
            <a:extLst>
              <a:ext uri="{FF2B5EF4-FFF2-40B4-BE49-F238E27FC236}">
                <a16:creationId xmlns:a16="http://schemas.microsoft.com/office/drawing/2014/main" id="{D753BDB1-FC33-E04C-91E0-BAB1298236CE}"/>
              </a:ext>
            </a:extLst>
          </p:cNvPr>
          <p:cNvSpPr/>
          <p:nvPr userDrawn="1"/>
        </p:nvSpPr>
        <p:spPr>
          <a:xfrm>
            <a:off x="6073142" y="2030896"/>
            <a:ext cx="45719" cy="2796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ln>
                <a:noFill/>
              </a:ln>
            </a:endParaRPr>
          </a:p>
        </p:txBody>
      </p:sp>
      <p:sp>
        <p:nvSpPr>
          <p:cNvPr id="14" name="Text Placeholder 13">
            <a:extLst>
              <a:ext uri="{FF2B5EF4-FFF2-40B4-BE49-F238E27FC236}">
                <a16:creationId xmlns:a16="http://schemas.microsoft.com/office/drawing/2014/main" id="{FDCB58E4-D0E7-2B43-B88B-1F3C4E271102}"/>
              </a:ext>
            </a:extLst>
          </p:cNvPr>
          <p:cNvSpPr>
            <a:spLocks noGrp="1"/>
          </p:cNvSpPr>
          <p:nvPr>
            <p:ph type="body" sz="quarter" idx="10" hasCustomPrompt="1"/>
          </p:nvPr>
        </p:nvSpPr>
        <p:spPr>
          <a:xfrm>
            <a:off x="6433931" y="3237128"/>
            <a:ext cx="4969768" cy="383745"/>
          </a:xfrm>
        </p:spPr>
        <p:txBody>
          <a:bodyPr>
            <a:normAutofit/>
          </a:bodyPr>
          <a:lstStyle>
            <a:lvl1pPr marL="0" indent="0">
              <a:buFont typeface="+mj-lt"/>
              <a:buNone/>
              <a:defRPr sz="24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Module Title</a:t>
            </a:r>
          </a:p>
        </p:txBody>
      </p:sp>
      <p:sp>
        <p:nvSpPr>
          <p:cNvPr id="15" name="Text Placeholder 13">
            <a:extLst>
              <a:ext uri="{FF2B5EF4-FFF2-40B4-BE49-F238E27FC236}">
                <a16:creationId xmlns:a16="http://schemas.microsoft.com/office/drawing/2014/main" id="{0980713D-C243-AE4D-B526-6881A9C017BF}"/>
              </a:ext>
            </a:extLst>
          </p:cNvPr>
          <p:cNvSpPr>
            <a:spLocks noGrp="1"/>
          </p:cNvSpPr>
          <p:nvPr>
            <p:ph type="body" sz="quarter" idx="11" hasCustomPrompt="1"/>
          </p:nvPr>
        </p:nvSpPr>
        <p:spPr>
          <a:xfrm>
            <a:off x="6433931" y="3757929"/>
            <a:ext cx="4969768" cy="383745"/>
          </a:xfrm>
        </p:spPr>
        <p:txBody>
          <a:bodyPr>
            <a:normAutofit/>
          </a:bodyPr>
          <a:lstStyle>
            <a:lvl1pPr marL="0" indent="0">
              <a:buFont typeface="+mj-lt"/>
              <a:buNone/>
              <a:defRPr sz="2000" b="0" i="0">
                <a:solidFill>
                  <a:schemeClr val="bg2"/>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Lecture Title</a:t>
            </a:r>
          </a:p>
        </p:txBody>
      </p:sp>
      <p:pic>
        <p:nvPicPr>
          <p:cNvPr id="7" name="Picture 6">
            <a:extLst>
              <a:ext uri="{FF2B5EF4-FFF2-40B4-BE49-F238E27FC236}">
                <a16:creationId xmlns:a16="http://schemas.microsoft.com/office/drawing/2014/main" id="{C30E60B0-A2C1-574C-9353-D0018515D1D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75860438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tyle 9- Applied Cyber Security">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D4C6590-4273-BB45-A6C2-3948B49E0682}"/>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5BB51606-A317-5F49-919C-F3C21A74285C}"/>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2F8A1CCD-F514-CB4B-81B2-533B9122D125}"/>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Title 1">
            <a:extLst>
              <a:ext uri="{FF2B5EF4-FFF2-40B4-BE49-F238E27FC236}">
                <a16:creationId xmlns:a16="http://schemas.microsoft.com/office/drawing/2014/main" id="{40FAEB82-295E-E947-BF09-3EAD94B910DB}"/>
              </a:ext>
            </a:extLst>
          </p:cNvPr>
          <p:cNvSpPr>
            <a:spLocks noGrp="1"/>
          </p:cNvSpPr>
          <p:nvPr>
            <p:ph type="title" hasCustomPrompt="1"/>
          </p:nvPr>
        </p:nvSpPr>
        <p:spPr>
          <a:xfrm>
            <a:off x="6384512"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Rectangle 19">
            <a:extLst>
              <a:ext uri="{FF2B5EF4-FFF2-40B4-BE49-F238E27FC236}">
                <a16:creationId xmlns:a16="http://schemas.microsoft.com/office/drawing/2014/main" id="{67AE49FC-D3DA-2846-830B-B8491137BC93}"/>
              </a:ext>
            </a:extLst>
          </p:cNvPr>
          <p:cNvSpPr/>
          <p:nvPr userDrawn="1"/>
        </p:nvSpPr>
        <p:spPr>
          <a:xfrm>
            <a:off x="0" y="6116488"/>
            <a:ext cx="12192000" cy="2010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1" name="TextBox 20">
            <a:extLst>
              <a:ext uri="{FF2B5EF4-FFF2-40B4-BE49-F238E27FC236}">
                <a16:creationId xmlns:a16="http://schemas.microsoft.com/office/drawing/2014/main" id="{C0EEAC0F-1B61-BE4A-8AA9-CFE533C68A42}"/>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Applied Cyber Security</a:t>
            </a:r>
            <a:endParaRPr lang="en-US" sz="900" b="0" i="0" dirty="0">
              <a:solidFill>
                <a:schemeClr val="bg2"/>
              </a:solidFill>
              <a:latin typeface="Arial" panose="020B0604020202020204" pitchFamily="34" charset="0"/>
              <a:cs typeface="Arial" panose="020B0604020202020204" pitchFamily="34" charset="0"/>
            </a:endParaRPr>
          </a:p>
        </p:txBody>
      </p:sp>
      <p:sp>
        <p:nvSpPr>
          <p:cNvPr id="22" name="Text Placeholder 13">
            <a:extLst>
              <a:ext uri="{FF2B5EF4-FFF2-40B4-BE49-F238E27FC236}">
                <a16:creationId xmlns:a16="http://schemas.microsoft.com/office/drawing/2014/main" id="{0C1C6ECE-A44C-1140-A7CD-FE26A6C3593A}"/>
              </a:ext>
            </a:extLst>
          </p:cNvPr>
          <p:cNvSpPr>
            <a:spLocks noGrp="1"/>
          </p:cNvSpPr>
          <p:nvPr>
            <p:ph type="body" sz="quarter" idx="14" hasCustomPrompt="1"/>
          </p:nvPr>
        </p:nvSpPr>
        <p:spPr>
          <a:xfrm>
            <a:off x="6384512" y="1114007"/>
            <a:ext cx="4969768" cy="4888000"/>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1" name="Picture 28">
            <a:extLst>
              <a:ext uri="{FF2B5EF4-FFF2-40B4-BE49-F238E27FC236}">
                <a16:creationId xmlns:a16="http://schemas.microsoft.com/office/drawing/2014/main" id="{B2FCD88C-1B2A-C948-A554-E5B923680E2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7912" y="6321324"/>
            <a:ext cx="954088" cy="536674"/>
          </a:xfrm>
          <a:prstGeom prst="rect">
            <a:avLst/>
          </a:prstGeom>
        </p:spPr>
      </p:pic>
    </p:spTree>
    <p:extLst>
      <p:ext uri="{BB962C8B-B14F-4D97-AF65-F5344CB8AC3E}">
        <p14:creationId xmlns:p14="http://schemas.microsoft.com/office/powerpoint/2010/main" val="56117032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tyle 9 - Electronics ">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CE7EFF8-1963-104F-ABAD-5D05038CD551}"/>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dirty="0"/>
          </a:p>
        </p:txBody>
      </p:sp>
      <p:pic>
        <p:nvPicPr>
          <p:cNvPr id="15" name="Picture 14">
            <a:extLst>
              <a:ext uri="{FF2B5EF4-FFF2-40B4-BE49-F238E27FC236}">
                <a16:creationId xmlns:a16="http://schemas.microsoft.com/office/drawing/2014/main" id="{02056184-BC52-DB4C-BB3F-1932964EF945}"/>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EA3234C5-05E9-3E40-A415-F4ADB12CDF25}"/>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Title 1">
            <a:extLst>
              <a:ext uri="{FF2B5EF4-FFF2-40B4-BE49-F238E27FC236}">
                <a16:creationId xmlns:a16="http://schemas.microsoft.com/office/drawing/2014/main" id="{75D361DB-EECC-7940-9F9F-5FF15CE7B689}"/>
              </a:ext>
            </a:extLst>
          </p:cNvPr>
          <p:cNvSpPr>
            <a:spLocks noGrp="1"/>
          </p:cNvSpPr>
          <p:nvPr>
            <p:ph type="title" hasCustomPrompt="1"/>
          </p:nvPr>
        </p:nvSpPr>
        <p:spPr>
          <a:xfrm>
            <a:off x="6384512"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Rectangle 19">
            <a:extLst>
              <a:ext uri="{FF2B5EF4-FFF2-40B4-BE49-F238E27FC236}">
                <a16:creationId xmlns:a16="http://schemas.microsoft.com/office/drawing/2014/main" id="{26FDFD7A-F310-AE4E-8D2A-9B8648612D86}"/>
              </a:ext>
            </a:extLst>
          </p:cNvPr>
          <p:cNvSpPr/>
          <p:nvPr userDrawn="1"/>
        </p:nvSpPr>
        <p:spPr>
          <a:xfrm>
            <a:off x="0" y="6116488"/>
            <a:ext cx="12192000" cy="2010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1" name="TextBox 20">
            <a:extLst>
              <a:ext uri="{FF2B5EF4-FFF2-40B4-BE49-F238E27FC236}">
                <a16:creationId xmlns:a16="http://schemas.microsoft.com/office/drawing/2014/main" id="{08A2D10B-C7A8-0B46-BF54-47172ABE0717}"/>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Electronics</a:t>
            </a:r>
            <a:endParaRPr lang="en-US" sz="900" b="0" i="0" dirty="0">
              <a:solidFill>
                <a:schemeClr val="bg2"/>
              </a:solidFill>
              <a:latin typeface="Arial" panose="020B0604020202020204" pitchFamily="34" charset="0"/>
              <a:cs typeface="Arial" panose="020B0604020202020204" pitchFamily="34" charset="0"/>
            </a:endParaRPr>
          </a:p>
        </p:txBody>
      </p:sp>
      <p:sp>
        <p:nvSpPr>
          <p:cNvPr id="22" name="Text Placeholder 13">
            <a:extLst>
              <a:ext uri="{FF2B5EF4-FFF2-40B4-BE49-F238E27FC236}">
                <a16:creationId xmlns:a16="http://schemas.microsoft.com/office/drawing/2014/main" id="{A1CC645E-98D8-074E-8B37-004969F9CB96}"/>
              </a:ext>
            </a:extLst>
          </p:cNvPr>
          <p:cNvSpPr>
            <a:spLocks noGrp="1"/>
          </p:cNvSpPr>
          <p:nvPr>
            <p:ph type="body" sz="quarter" idx="14" hasCustomPrompt="1"/>
          </p:nvPr>
        </p:nvSpPr>
        <p:spPr>
          <a:xfrm>
            <a:off x="6384512" y="1114007"/>
            <a:ext cx="4969768" cy="4888000"/>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1" name="Picture 26">
            <a:extLst>
              <a:ext uri="{FF2B5EF4-FFF2-40B4-BE49-F238E27FC236}">
                <a16:creationId xmlns:a16="http://schemas.microsoft.com/office/drawing/2014/main" id="{8DA18CB0-4320-4B4C-AEA3-FE3B72CB128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4" y="6317530"/>
            <a:ext cx="960835" cy="540470"/>
          </a:xfrm>
          <a:prstGeom prst="rect">
            <a:avLst/>
          </a:prstGeom>
        </p:spPr>
      </p:pic>
    </p:spTree>
    <p:extLst>
      <p:ext uri="{BB962C8B-B14F-4D97-AF65-F5344CB8AC3E}">
        <p14:creationId xmlns:p14="http://schemas.microsoft.com/office/powerpoint/2010/main" val="420279702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tyle 9 - Software Development">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FC202AA-5402-B44D-BCD6-BE968F85CE70}"/>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dirty="0"/>
          </a:p>
        </p:txBody>
      </p:sp>
      <p:pic>
        <p:nvPicPr>
          <p:cNvPr id="15" name="Picture 14">
            <a:extLst>
              <a:ext uri="{FF2B5EF4-FFF2-40B4-BE49-F238E27FC236}">
                <a16:creationId xmlns:a16="http://schemas.microsoft.com/office/drawing/2014/main" id="{62A48D0D-A02A-7D4A-9354-616D61337F1F}"/>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18657DC1-27DB-634F-95D6-71C3C495895B}"/>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Title 1">
            <a:extLst>
              <a:ext uri="{FF2B5EF4-FFF2-40B4-BE49-F238E27FC236}">
                <a16:creationId xmlns:a16="http://schemas.microsoft.com/office/drawing/2014/main" id="{F99E7F7B-4D47-6F47-8127-B9497557962D}"/>
              </a:ext>
            </a:extLst>
          </p:cNvPr>
          <p:cNvSpPr>
            <a:spLocks noGrp="1"/>
          </p:cNvSpPr>
          <p:nvPr>
            <p:ph type="title" hasCustomPrompt="1"/>
          </p:nvPr>
        </p:nvSpPr>
        <p:spPr>
          <a:xfrm>
            <a:off x="6384512"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Rectangle 19">
            <a:extLst>
              <a:ext uri="{FF2B5EF4-FFF2-40B4-BE49-F238E27FC236}">
                <a16:creationId xmlns:a16="http://schemas.microsoft.com/office/drawing/2014/main" id="{DEC0F1B3-665E-FC48-B903-C95D523F50D9}"/>
              </a:ext>
            </a:extLst>
          </p:cNvPr>
          <p:cNvSpPr/>
          <p:nvPr userDrawn="1"/>
        </p:nvSpPr>
        <p:spPr>
          <a:xfrm>
            <a:off x="0" y="6116488"/>
            <a:ext cx="12192000" cy="20104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1" name="TextBox 20">
            <a:extLst>
              <a:ext uri="{FF2B5EF4-FFF2-40B4-BE49-F238E27FC236}">
                <a16:creationId xmlns:a16="http://schemas.microsoft.com/office/drawing/2014/main" id="{7E246D42-F23F-B54D-AF13-F5654346F680}"/>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Software Development</a:t>
            </a:r>
            <a:endParaRPr lang="en-US" sz="900" b="0" i="0" dirty="0">
              <a:solidFill>
                <a:schemeClr val="bg2"/>
              </a:solidFill>
              <a:latin typeface="Arial" panose="020B0604020202020204" pitchFamily="34" charset="0"/>
              <a:cs typeface="Arial" panose="020B0604020202020204" pitchFamily="34" charset="0"/>
            </a:endParaRPr>
          </a:p>
        </p:txBody>
      </p:sp>
      <p:sp>
        <p:nvSpPr>
          <p:cNvPr id="23" name="Text Placeholder 13">
            <a:extLst>
              <a:ext uri="{FF2B5EF4-FFF2-40B4-BE49-F238E27FC236}">
                <a16:creationId xmlns:a16="http://schemas.microsoft.com/office/drawing/2014/main" id="{16689B02-2355-134D-8A92-3105D45535C7}"/>
              </a:ext>
            </a:extLst>
          </p:cNvPr>
          <p:cNvSpPr>
            <a:spLocks noGrp="1"/>
          </p:cNvSpPr>
          <p:nvPr>
            <p:ph type="body" sz="quarter" idx="14" hasCustomPrompt="1"/>
          </p:nvPr>
        </p:nvSpPr>
        <p:spPr>
          <a:xfrm>
            <a:off x="6384512" y="1114007"/>
            <a:ext cx="4969768" cy="4888000"/>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0" name="Picture 26">
            <a:extLst>
              <a:ext uri="{FF2B5EF4-FFF2-40B4-BE49-F238E27FC236}">
                <a16:creationId xmlns:a16="http://schemas.microsoft.com/office/drawing/2014/main" id="{BD071683-4D7E-1E44-9404-8707D53F536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160657973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tyle 9 - Artificial Intelligence">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5CDC5D9-3A7B-FC41-9A9B-A63EE62A1821}"/>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5" name="Picture 14">
            <a:extLst>
              <a:ext uri="{FF2B5EF4-FFF2-40B4-BE49-F238E27FC236}">
                <a16:creationId xmlns:a16="http://schemas.microsoft.com/office/drawing/2014/main" id="{C20698E9-C08D-E348-9243-AB6C43D750DB}"/>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7" name="Slide Number Placeholder 4">
            <a:extLst>
              <a:ext uri="{FF2B5EF4-FFF2-40B4-BE49-F238E27FC236}">
                <a16:creationId xmlns:a16="http://schemas.microsoft.com/office/drawing/2014/main" id="{0863FFB7-72E7-4841-8DE4-CCC5E6E737E3}"/>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18" name="Title 1">
            <a:extLst>
              <a:ext uri="{FF2B5EF4-FFF2-40B4-BE49-F238E27FC236}">
                <a16:creationId xmlns:a16="http://schemas.microsoft.com/office/drawing/2014/main" id="{C7C1F51B-CDB0-034A-B224-9CEDC01BCFB2}"/>
              </a:ext>
            </a:extLst>
          </p:cNvPr>
          <p:cNvSpPr>
            <a:spLocks noGrp="1"/>
          </p:cNvSpPr>
          <p:nvPr>
            <p:ph type="title" hasCustomPrompt="1"/>
          </p:nvPr>
        </p:nvSpPr>
        <p:spPr>
          <a:xfrm>
            <a:off x="6384512"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20" name="Rectangle 19">
            <a:extLst>
              <a:ext uri="{FF2B5EF4-FFF2-40B4-BE49-F238E27FC236}">
                <a16:creationId xmlns:a16="http://schemas.microsoft.com/office/drawing/2014/main" id="{1022EA8F-62DD-EE40-8F32-D10D54BD94AF}"/>
              </a:ext>
            </a:extLst>
          </p:cNvPr>
          <p:cNvSpPr/>
          <p:nvPr userDrawn="1"/>
        </p:nvSpPr>
        <p:spPr>
          <a:xfrm>
            <a:off x="0" y="6116488"/>
            <a:ext cx="12192000" cy="201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1" name="TextBox 20">
            <a:extLst>
              <a:ext uri="{FF2B5EF4-FFF2-40B4-BE49-F238E27FC236}">
                <a16:creationId xmlns:a16="http://schemas.microsoft.com/office/drawing/2014/main" id="{5FE22A58-1C8F-8346-844A-AA6305FC8B7F}"/>
              </a:ext>
            </a:extLst>
          </p:cNvPr>
          <p:cNvSpPr txBox="1"/>
          <p:nvPr userDrawn="1"/>
        </p:nvSpPr>
        <p:spPr>
          <a:xfrm>
            <a:off x="748023" y="6101592"/>
            <a:ext cx="4381500" cy="230832"/>
          </a:xfrm>
          <a:prstGeom prst="rect">
            <a:avLst/>
          </a:prstGeom>
          <a:noFill/>
        </p:spPr>
        <p:txBody>
          <a:bodyPr wrap="square" rtlCol="0">
            <a:spAutoFit/>
          </a:bodyPr>
          <a:lstStyle/>
          <a:p>
            <a:r>
              <a:rPr lang="en-GB" sz="900" b="0" i="0" kern="1200" dirty="0">
                <a:solidFill>
                  <a:schemeClr val="bg2"/>
                </a:solidFill>
                <a:effectLst/>
                <a:latin typeface="Arial" panose="020B0604020202020204" pitchFamily="34" charset="0"/>
                <a:ea typeface="+mn-ea"/>
                <a:cs typeface="Arial" panose="020B0604020202020204" pitchFamily="34" charset="0"/>
              </a:rPr>
              <a:t>Artificial Intelligence</a:t>
            </a:r>
            <a:endParaRPr lang="en-US" sz="900" b="0" i="0" dirty="0">
              <a:solidFill>
                <a:schemeClr val="bg2"/>
              </a:solidFill>
              <a:latin typeface="Arial" panose="020B0604020202020204" pitchFamily="34" charset="0"/>
              <a:cs typeface="Arial" panose="020B0604020202020204" pitchFamily="34" charset="0"/>
            </a:endParaRPr>
          </a:p>
        </p:txBody>
      </p:sp>
      <p:sp>
        <p:nvSpPr>
          <p:cNvPr id="30" name="Text Placeholder 13">
            <a:extLst>
              <a:ext uri="{FF2B5EF4-FFF2-40B4-BE49-F238E27FC236}">
                <a16:creationId xmlns:a16="http://schemas.microsoft.com/office/drawing/2014/main" id="{4CC983FB-7B95-FD48-BE46-85A791BC7137}"/>
              </a:ext>
            </a:extLst>
          </p:cNvPr>
          <p:cNvSpPr>
            <a:spLocks noGrp="1"/>
          </p:cNvSpPr>
          <p:nvPr>
            <p:ph type="body" sz="quarter" idx="14" hasCustomPrompt="1"/>
          </p:nvPr>
        </p:nvSpPr>
        <p:spPr>
          <a:xfrm>
            <a:off x="6384512" y="1114007"/>
            <a:ext cx="4969768" cy="4888000"/>
          </a:xfrm>
        </p:spPr>
        <p:txBody>
          <a:bodyPr>
            <a:normAutofit/>
          </a:bodyPr>
          <a:lstStyle>
            <a:lvl1pPr marL="0" indent="0">
              <a:buFont typeface="+mj-lt"/>
              <a:buNone/>
              <a:defRPr sz="14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pic>
        <p:nvPicPr>
          <p:cNvPr id="10" name="Picture 27">
            <a:extLst>
              <a:ext uri="{FF2B5EF4-FFF2-40B4-BE49-F238E27FC236}">
                <a16:creationId xmlns:a16="http://schemas.microsoft.com/office/drawing/2014/main" id="{4E09E28A-6CBA-B648-A9CB-96656A6C4A8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31166" y="6317530"/>
            <a:ext cx="960833" cy="540469"/>
          </a:xfrm>
          <a:prstGeom prst="rect">
            <a:avLst/>
          </a:prstGeom>
        </p:spPr>
      </p:pic>
    </p:spTree>
    <p:extLst>
      <p:ext uri="{BB962C8B-B14F-4D97-AF65-F5344CB8AC3E}">
        <p14:creationId xmlns:p14="http://schemas.microsoft.com/office/powerpoint/2010/main" val="146706610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ge Style - Contents ">
    <p:bg>
      <p:bgPr>
        <a:solidFill>
          <a:schemeClr val="bg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20CE5F-17DD-B74D-9272-0308033DFFD8}"/>
              </a:ext>
            </a:extLst>
          </p:cNvPr>
          <p:cNvSpPr>
            <a:spLocks noGrp="1"/>
          </p:cNvSpPr>
          <p:nvPr>
            <p:ph type="title" hasCustomPrompt="1"/>
          </p:nvPr>
        </p:nvSpPr>
        <p:spPr>
          <a:xfrm>
            <a:off x="838200" y="381418"/>
            <a:ext cx="10515600" cy="595431"/>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Contents</a:t>
            </a:r>
          </a:p>
        </p:txBody>
      </p:sp>
      <p:sp>
        <p:nvSpPr>
          <p:cNvPr id="10" name="Rectangle 9">
            <a:extLst>
              <a:ext uri="{FF2B5EF4-FFF2-40B4-BE49-F238E27FC236}">
                <a16:creationId xmlns:a16="http://schemas.microsoft.com/office/drawing/2014/main" id="{DFBC6280-0328-254F-81B8-61BC660EC8CD}"/>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4" name="Text Placeholder 13">
            <a:extLst>
              <a:ext uri="{FF2B5EF4-FFF2-40B4-BE49-F238E27FC236}">
                <a16:creationId xmlns:a16="http://schemas.microsoft.com/office/drawing/2014/main" id="{2DC4F0E0-69EF-AC48-B54C-7ABE40BDE8D9}"/>
              </a:ext>
            </a:extLst>
          </p:cNvPr>
          <p:cNvSpPr>
            <a:spLocks noGrp="1"/>
          </p:cNvSpPr>
          <p:nvPr>
            <p:ph type="body" sz="quarter" idx="10" hasCustomPrompt="1"/>
          </p:nvPr>
        </p:nvSpPr>
        <p:spPr>
          <a:xfrm>
            <a:off x="838200" y="1071061"/>
            <a:ext cx="10515600" cy="4975320"/>
          </a:xfrm>
        </p:spPr>
        <p:txBody>
          <a:bodyPr/>
          <a:lstStyle>
            <a:lvl1pPr marL="0" marR="0" indent="0" algn="l" defTabSz="914377" rtl="0" eaLnBrk="1" fontAlgn="auto" latinLnBrk="0" hangingPunct="1">
              <a:lnSpc>
                <a:spcPct val="90000"/>
              </a:lnSpc>
              <a:spcBef>
                <a:spcPts val="1000"/>
              </a:spcBef>
              <a:spcAft>
                <a:spcPts val="0"/>
              </a:spcAft>
              <a:buClrTx/>
              <a:buSzTx/>
              <a:buFont typeface="+mj-lt"/>
              <a:buNone/>
              <a:tabLst/>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marL="514338" marR="0" lvl="0" indent="-514338" algn="l" defTabSz="914377" rtl="0" eaLnBrk="1" fontAlgn="auto" latinLnBrk="0" hangingPunct="1">
              <a:lnSpc>
                <a:spcPct val="90000"/>
              </a:lnSpc>
              <a:spcBef>
                <a:spcPts val="1000"/>
              </a:spcBef>
              <a:spcAft>
                <a:spcPts val="0"/>
              </a:spcAft>
              <a:buClrTx/>
              <a:buSzTx/>
              <a:buFont typeface="+mj-lt"/>
              <a:buAutoNum type="arabicPeriod"/>
              <a:tabLst/>
              <a:defRPr/>
            </a:pPr>
            <a:r>
              <a:rPr lang="en-US" dirty="0"/>
              <a:t>Page Name Here</a:t>
            </a:r>
          </a:p>
          <a:p>
            <a:pPr marL="514338" marR="0" lvl="0" indent="-514338" algn="l" defTabSz="914377" rtl="0" eaLnBrk="1" fontAlgn="auto" latinLnBrk="0" hangingPunct="1">
              <a:lnSpc>
                <a:spcPct val="90000"/>
              </a:lnSpc>
              <a:spcBef>
                <a:spcPts val="1000"/>
              </a:spcBef>
              <a:spcAft>
                <a:spcPts val="0"/>
              </a:spcAft>
              <a:buClrTx/>
              <a:buSzTx/>
              <a:buFont typeface="+mj-lt"/>
              <a:buAutoNum type="arabicPeriod"/>
              <a:tabLst/>
              <a:defRPr/>
            </a:pPr>
            <a:r>
              <a:rPr lang="en-US" dirty="0"/>
              <a:t>Page Name Here</a:t>
            </a:r>
          </a:p>
          <a:p>
            <a:pPr marL="514338" marR="0" lvl="0" indent="-514338" algn="l" defTabSz="914377" rtl="0" eaLnBrk="1" fontAlgn="auto" latinLnBrk="0" hangingPunct="1">
              <a:lnSpc>
                <a:spcPct val="90000"/>
              </a:lnSpc>
              <a:spcBef>
                <a:spcPts val="1000"/>
              </a:spcBef>
              <a:spcAft>
                <a:spcPts val="0"/>
              </a:spcAft>
              <a:buClrTx/>
              <a:buSzTx/>
              <a:buFont typeface="+mj-lt"/>
              <a:buAutoNum type="arabicPeriod"/>
              <a:tabLst/>
              <a:defRPr/>
            </a:pPr>
            <a:r>
              <a:rPr lang="en-US" dirty="0"/>
              <a:t>Page Name Here</a:t>
            </a:r>
          </a:p>
          <a:p>
            <a:pPr marL="514338" marR="0" lvl="0" indent="-514338" algn="l" defTabSz="914377" rtl="0" eaLnBrk="1" fontAlgn="auto" latinLnBrk="0" hangingPunct="1">
              <a:lnSpc>
                <a:spcPct val="90000"/>
              </a:lnSpc>
              <a:spcBef>
                <a:spcPts val="1000"/>
              </a:spcBef>
              <a:spcAft>
                <a:spcPts val="0"/>
              </a:spcAft>
              <a:buClrTx/>
              <a:buSzTx/>
              <a:buFont typeface="+mj-lt"/>
              <a:buAutoNum type="arabicPeriod"/>
              <a:tabLst/>
              <a:defRPr/>
            </a:pPr>
            <a:r>
              <a:rPr lang="en-US" dirty="0"/>
              <a:t>Page Name Here</a:t>
            </a:r>
          </a:p>
          <a:p>
            <a:pPr marL="514338" marR="0" lvl="0" indent="-514338" algn="l" defTabSz="914377" rtl="0" eaLnBrk="1" fontAlgn="auto" latinLnBrk="0" hangingPunct="1">
              <a:lnSpc>
                <a:spcPct val="90000"/>
              </a:lnSpc>
              <a:spcBef>
                <a:spcPts val="1000"/>
              </a:spcBef>
              <a:spcAft>
                <a:spcPts val="0"/>
              </a:spcAft>
              <a:buClrTx/>
              <a:buSzTx/>
              <a:buFont typeface="+mj-lt"/>
              <a:buAutoNum type="arabicPeriod"/>
              <a:tabLst/>
              <a:defRPr/>
            </a:pPr>
            <a:r>
              <a:rPr lang="en-US" dirty="0"/>
              <a:t>Page Name Here</a:t>
            </a:r>
          </a:p>
          <a:p>
            <a:pPr lvl="0"/>
            <a:endParaRPr lang="en-US" dirty="0"/>
          </a:p>
          <a:p>
            <a:pPr lvl="0"/>
            <a:r>
              <a:rPr lang="en-US" dirty="0"/>
              <a:t>    </a:t>
            </a:r>
          </a:p>
        </p:txBody>
      </p:sp>
      <p:pic>
        <p:nvPicPr>
          <p:cNvPr id="8" name="Picture 7">
            <a:extLst>
              <a:ext uri="{FF2B5EF4-FFF2-40B4-BE49-F238E27FC236}">
                <a16:creationId xmlns:a16="http://schemas.microsoft.com/office/drawing/2014/main" id="{D44F8591-029A-8641-87F9-6F5514435AD8}"/>
              </a:ext>
            </a:extLst>
          </p:cNvPr>
          <p:cNvPicPr>
            <a:picLocks noChangeAspect="1"/>
          </p:cNvPicPr>
          <p:nvPr userDrawn="1"/>
        </p:nvPicPr>
        <p:blipFill>
          <a:blip r:embed="rId2"/>
          <a:stretch>
            <a:fillRect/>
          </a:stretch>
        </p:blipFill>
        <p:spPr>
          <a:xfrm>
            <a:off x="838200" y="6412637"/>
            <a:ext cx="1715531" cy="357247"/>
          </a:xfrm>
          <a:prstGeom prst="rect">
            <a:avLst/>
          </a:prstGeom>
        </p:spPr>
      </p:pic>
    </p:spTree>
    <p:extLst>
      <p:ext uri="{BB962C8B-B14F-4D97-AF65-F5344CB8AC3E}">
        <p14:creationId xmlns:p14="http://schemas.microsoft.com/office/powerpoint/2010/main" val="1821226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ge Style - Quote">
    <p:bg>
      <p:bgPr>
        <a:solidFill>
          <a:schemeClr val="accent3"/>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21C0823-7DA8-F24C-95B7-EE3FEA14E60F}"/>
              </a:ext>
            </a:extLst>
          </p:cNvPr>
          <p:cNvSpPr>
            <a:spLocks noGrp="1"/>
          </p:cNvSpPr>
          <p:nvPr>
            <p:ph type="title" hasCustomPrompt="1"/>
          </p:nvPr>
        </p:nvSpPr>
        <p:spPr>
          <a:xfrm>
            <a:off x="3611116" y="2427190"/>
            <a:ext cx="4969768" cy="2003621"/>
          </a:xfrm>
        </p:spPr>
        <p:txBody>
          <a:bodyPr anchor="ctr" anchorCtr="0">
            <a:noAutofit/>
          </a:bodyPr>
          <a:lstStyle>
            <a:lvl1pPr algn="ctr">
              <a:defRPr sz="3600" b="0" i="0">
                <a:solidFill>
                  <a:schemeClr val="bg2"/>
                </a:solidFill>
                <a:latin typeface="Arial" panose="020B0604020202020204" pitchFamily="34" charset="0"/>
                <a:cs typeface="Arial" panose="020B0604020202020204" pitchFamily="34" charset="0"/>
              </a:defRPr>
            </a:lvl1pPr>
          </a:lstStyle>
          <a:p>
            <a:r>
              <a:rPr lang="en-US" dirty="0"/>
              <a:t>This page is to be </a:t>
            </a:r>
            <a:br>
              <a:rPr lang="en-US" dirty="0"/>
            </a:br>
            <a:r>
              <a:rPr lang="en-US" dirty="0"/>
              <a:t>used for any quote or foreword to be used. </a:t>
            </a:r>
          </a:p>
        </p:txBody>
      </p:sp>
    </p:spTree>
    <p:extLst>
      <p:ext uri="{BB962C8B-B14F-4D97-AF65-F5344CB8AC3E}">
        <p14:creationId xmlns:p14="http://schemas.microsoft.com/office/powerpoint/2010/main" val="14891561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ge Style - Section Title">
    <p:bg>
      <p:bgPr>
        <a:solidFill>
          <a:schemeClr val="accent3"/>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21C0823-7DA8-F24C-95B7-EE3FEA14E60F}"/>
              </a:ext>
            </a:extLst>
          </p:cNvPr>
          <p:cNvSpPr>
            <a:spLocks noGrp="1"/>
          </p:cNvSpPr>
          <p:nvPr>
            <p:ph type="title" hasCustomPrompt="1"/>
          </p:nvPr>
        </p:nvSpPr>
        <p:spPr>
          <a:xfrm>
            <a:off x="3611116" y="3076379"/>
            <a:ext cx="4969768" cy="705243"/>
          </a:xfrm>
        </p:spPr>
        <p:txBody>
          <a:bodyPr anchor="ctr" anchorCtr="0">
            <a:noAutofit/>
          </a:bodyPr>
          <a:lstStyle>
            <a:lvl1pPr algn="ctr">
              <a:defRPr sz="5400" b="1" i="0">
                <a:solidFill>
                  <a:schemeClr val="bg2"/>
                </a:solidFill>
                <a:latin typeface="Arial" panose="020B0604020202020204" pitchFamily="34" charset="0"/>
                <a:cs typeface="Arial" panose="020B0604020202020204" pitchFamily="34" charset="0"/>
              </a:defRPr>
            </a:lvl1pPr>
          </a:lstStyle>
          <a:p>
            <a:r>
              <a:rPr lang="en-US" dirty="0"/>
              <a:t>Section Title </a:t>
            </a:r>
          </a:p>
        </p:txBody>
      </p:sp>
    </p:spTree>
    <p:extLst>
      <p:ext uri="{BB962C8B-B14F-4D97-AF65-F5344CB8AC3E}">
        <p14:creationId xmlns:p14="http://schemas.microsoft.com/office/powerpoint/2010/main" val="133440958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tyle 1 - Text Left / Image Right">
    <p:bg>
      <p:bgRef idx="1001">
        <a:schemeClr val="bg2"/>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0F071351-0652-1143-AB21-185247F204DE}"/>
              </a:ext>
            </a:extLst>
          </p:cNvPr>
          <p:cNvSpPr/>
          <p:nvPr userDrawn="1"/>
        </p:nvSpPr>
        <p:spPr>
          <a:xfrm>
            <a:off x="0" y="6318421"/>
            <a:ext cx="12192000" cy="539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14" name="Picture 13">
            <a:extLst>
              <a:ext uri="{FF2B5EF4-FFF2-40B4-BE49-F238E27FC236}">
                <a16:creationId xmlns:a16="http://schemas.microsoft.com/office/drawing/2014/main" id="{F5B4E7D6-A528-DF41-ABB8-4B2C584FBF82}"/>
              </a:ext>
            </a:extLst>
          </p:cNvPr>
          <p:cNvPicPr>
            <a:picLocks noChangeAspect="1"/>
          </p:cNvPicPr>
          <p:nvPr userDrawn="1"/>
        </p:nvPicPr>
        <p:blipFill>
          <a:blip r:embed="rId2"/>
          <a:stretch>
            <a:fillRect/>
          </a:stretch>
        </p:blipFill>
        <p:spPr>
          <a:xfrm>
            <a:off x="838200" y="6412637"/>
            <a:ext cx="1715531" cy="357247"/>
          </a:xfrm>
          <a:prstGeom prst="rect">
            <a:avLst/>
          </a:prstGeom>
        </p:spPr>
      </p:pic>
      <p:sp>
        <p:nvSpPr>
          <p:cNvPr id="15" name="Title 1">
            <a:extLst>
              <a:ext uri="{FF2B5EF4-FFF2-40B4-BE49-F238E27FC236}">
                <a16:creationId xmlns:a16="http://schemas.microsoft.com/office/drawing/2014/main" id="{7FE3E8F6-20BF-5D45-B11E-96876ED32AE4}"/>
              </a:ext>
            </a:extLst>
          </p:cNvPr>
          <p:cNvSpPr>
            <a:spLocks noGrp="1"/>
          </p:cNvSpPr>
          <p:nvPr>
            <p:ph type="title" hasCustomPrompt="1"/>
          </p:nvPr>
        </p:nvSpPr>
        <p:spPr>
          <a:xfrm>
            <a:off x="838200" y="381419"/>
            <a:ext cx="4969768" cy="632219"/>
          </a:xfrm>
        </p:spPr>
        <p:txBody>
          <a:bodyPr anchor="t" anchorCtr="0">
            <a:noAutofit/>
          </a:bodyPr>
          <a:lstStyle>
            <a:lvl1pPr>
              <a:defRPr sz="4400" b="1" i="0">
                <a:latin typeface="Arial" panose="020B0604020202020204" pitchFamily="34" charset="0"/>
                <a:cs typeface="Arial" panose="020B0604020202020204" pitchFamily="34" charset="0"/>
              </a:defRPr>
            </a:lvl1pPr>
          </a:lstStyle>
          <a:p>
            <a:r>
              <a:rPr lang="en-US" dirty="0"/>
              <a:t>Page Title</a:t>
            </a:r>
          </a:p>
        </p:txBody>
      </p:sp>
      <p:sp>
        <p:nvSpPr>
          <p:cNvPr id="9" name="Slide Number Placeholder 4">
            <a:extLst>
              <a:ext uri="{FF2B5EF4-FFF2-40B4-BE49-F238E27FC236}">
                <a16:creationId xmlns:a16="http://schemas.microsoft.com/office/drawing/2014/main" id="{0CF28692-93E8-AE4B-AAE0-8ACBED1D525C}"/>
              </a:ext>
            </a:extLst>
          </p:cNvPr>
          <p:cNvSpPr>
            <a:spLocks noGrp="1"/>
          </p:cNvSpPr>
          <p:nvPr>
            <p:ph type="sldNum" sz="quarter" idx="12"/>
          </p:nvPr>
        </p:nvSpPr>
        <p:spPr>
          <a:xfrm>
            <a:off x="9245600" y="6405648"/>
            <a:ext cx="2743200" cy="365125"/>
          </a:xfrm>
        </p:spPr>
        <p:txBody>
          <a:bodyPr/>
          <a:lstStyle>
            <a:lvl1pPr>
              <a:defRPr sz="1000" b="0" i="0">
                <a:solidFill>
                  <a:schemeClr val="bg2"/>
                </a:solidFill>
                <a:latin typeface="Arial" panose="020B0604020202020204" pitchFamily="34" charset="0"/>
                <a:cs typeface="Arial" panose="020B0604020202020204" pitchFamily="34" charset="0"/>
              </a:defRPr>
            </a:lvl1pPr>
          </a:lstStyle>
          <a:p>
            <a:fld id="{FE9C85F8-0BD3-7742-B238-5BE9A2749A8F}" type="slidenum">
              <a:rPr lang="en-US" smtClean="0"/>
              <a:pPr/>
              <a:t>‹#›</a:t>
            </a:fld>
            <a:endParaRPr lang="en-US" dirty="0"/>
          </a:p>
        </p:txBody>
      </p:sp>
      <p:sp>
        <p:nvSpPr>
          <p:cNvPr id="21" name="Text Placeholder 13">
            <a:extLst>
              <a:ext uri="{FF2B5EF4-FFF2-40B4-BE49-F238E27FC236}">
                <a16:creationId xmlns:a16="http://schemas.microsoft.com/office/drawing/2014/main" id="{2F0EFC19-CF41-DB41-B8E9-C60A32D7A191}"/>
              </a:ext>
            </a:extLst>
          </p:cNvPr>
          <p:cNvSpPr>
            <a:spLocks noGrp="1"/>
          </p:cNvSpPr>
          <p:nvPr>
            <p:ph type="body" sz="quarter" idx="10" hasCustomPrompt="1"/>
          </p:nvPr>
        </p:nvSpPr>
        <p:spPr>
          <a:xfrm>
            <a:off x="838200" y="1107853"/>
            <a:ext cx="4969768" cy="4905623"/>
          </a:xfrm>
        </p:spPr>
        <p:txBody>
          <a:bodyPr>
            <a:normAutofit/>
          </a:bodyPr>
          <a:lstStyle>
            <a:lvl1pPr marL="0" indent="0">
              <a:buFont typeface="+mj-lt"/>
              <a:buNone/>
              <a:defRPr sz="1600" b="0" i="0">
                <a:solidFill>
                  <a:schemeClr val="bg1"/>
                </a:solidFill>
                <a:latin typeface="Arial" panose="020B0604020202020204" pitchFamily="34" charset="0"/>
                <a:cs typeface="Arial" panose="020B0604020202020204" pitchFamily="34" charset="0"/>
              </a:defRPr>
            </a:lvl1pPr>
            <a:lvl2pPr marL="457189" indent="0">
              <a:buFont typeface="+mj-lt"/>
              <a:buNone/>
              <a:defRPr/>
            </a:lvl2pPr>
            <a:lvl3pPr marL="914377" indent="0">
              <a:buFont typeface="+mj-lt"/>
              <a:buNone/>
              <a:defRPr/>
            </a:lvl3pPr>
            <a:lvl4pPr marL="1371566" indent="0">
              <a:buFont typeface="+mj-lt"/>
              <a:buNone/>
              <a:defRPr/>
            </a:lvl4pPr>
            <a:lvl5pPr marL="1828754" indent="0">
              <a:buFont typeface="+mj-lt"/>
              <a:buNone/>
              <a:defRPr/>
            </a:lvl5pPr>
          </a:lstStyle>
          <a:p>
            <a:pPr lvl="0"/>
            <a:r>
              <a:rPr lang="en-US" dirty="0"/>
              <a:t>This will be the text paragraph that will contain any of the relevant content you wish to include.</a:t>
            </a:r>
          </a:p>
        </p:txBody>
      </p:sp>
      <p:sp>
        <p:nvSpPr>
          <p:cNvPr id="22" name="Picture Placeholder 18">
            <a:extLst>
              <a:ext uri="{FF2B5EF4-FFF2-40B4-BE49-F238E27FC236}">
                <a16:creationId xmlns:a16="http://schemas.microsoft.com/office/drawing/2014/main" id="{C4F13C3A-B7AB-9E4E-B901-9EE3CE3FC6A3}"/>
              </a:ext>
            </a:extLst>
          </p:cNvPr>
          <p:cNvSpPr>
            <a:spLocks noGrp="1"/>
          </p:cNvSpPr>
          <p:nvPr>
            <p:ph type="pic" sz="quarter" idx="11"/>
          </p:nvPr>
        </p:nvSpPr>
        <p:spPr>
          <a:xfrm>
            <a:off x="6384032" y="381419"/>
            <a:ext cx="4968552" cy="5632056"/>
          </a:xfrm>
        </p:spPr>
        <p:txBody>
          <a:bodyPr/>
          <a:lstStyle/>
          <a:p>
            <a:endParaRPr lang="en-US"/>
          </a:p>
        </p:txBody>
      </p:sp>
    </p:spTree>
    <p:extLst>
      <p:ext uri="{BB962C8B-B14F-4D97-AF65-F5344CB8AC3E}">
        <p14:creationId xmlns:p14="http://schemas.microsoft.com/office/powerpoint/2010/main" val="140532938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9C85F8-0BD3-7742-B238-5BE9A2749A8F}" type="slidenum">
              <a:rPr lang="en-US" smtClean="0"/>
              <a:t>‹#›</a:t>
            </a:fld>
            <a:endParaRPr lang="en-US"/>
          </a:p>
        </p:txBody>
      </p:sp>
    </p:spTree>
    <p:extLst>
      <p:ext uri="{BB962C8B-B14F-4D97-AF65-F5344CB8AC3E}">
        <p14:creationId xmlns:p14="http://schemas.microsoft.com/office/powerpoint/2010/main" val="1436357251"/>
      </p:ext>
    </p:extLst>
  </p:cSld>
  <p:clrMap bg1="lt1" tx1="dk1" bg2="lt2" tx2="dk2" accent1="accent1" accent2="accent2" accent3="accent3" accent4="accent4" accent5="accent5" accent6="accent6" hlink="hlink" folHlink="folHlink"/>
  <p:sldLayoutIdLst>
    <p:sldLayoutId id="2147483679" r:id="rId1"/>
    <p:sldLayoutId id="2147483730" r:id="rId2"/>
    <p:sldLayoutId id="2147483732" r:id="rId3"/>
    <p:sldLayoutId id="2147483731" r:id="rId4"/>
    <p:sldLayoutId id="2147483741" r:id="rId5"/>
    <p:sldLayoutId id="2147483661" r:id="rId6"/>
    <p:sldLayoutId id="2147483681" r:id="rId7"/>
    <p:sldLayoutId id="2147483672" r:id="rId8"/>
    <p:sldLayoutId id="2147483662" r:id="rId9"/>
    <p:sldLayoutId id="2147483684" r:id="rId10"/>
    <p:sldLayoutId id="2147483685" r:id="rId11"/>
    <p:sldLayoutId id="2147483686" r:id="rId12"/>
    <p:sldLayoutId id="2147483687" r:id="rId13"/>
    <p:sldLayoutId id="2147483663" r:id="rId14"/>
    <p:sldLayoutId id="2147483690" r:id="rId15"/>
    <p:sldLayoutId id="2147483691" r:id="rId16"/>
    <p:sldLayoutId id="2147483692" r:id="rId17"/>
    <p:sldLayoutId id="2147483693" r:id="rId18"/>
    <p:sldLayoutId id="2147483673" r:id="rId19"/>
    <p:sldLayoutId id="2147483696" r:id="rId20"/>
    <p:sldLayoutId id="2147483697" r:id="rId21"/>
    <p:sldLayoutId id="2147483698" r:id="rId22"/>
    <p:sldLayoutId id="2147483699" r:id="rId23"/>
    <p:sldLayoutId id="2147483680" r:id="rId24"/>
    <p:sldLayoutId id="2147483702" r:id="rId25"/>
    <p:sldLayoutId id="2147483703" r:id="rId26"/>
    <p:sldLayoutId id="2147483704" r:id="rId27"/>
    <p:sldLayoutId id="2147483705" r:id="rId28"/>
    <p:sldLayoutId id="2147483674" r:id="rId29"/>
    <p:sldLayoutId id="2147483708" r:id="rId30"/>
    <p:sldLayoutId id="2147483709" r:id="rId31"/>
    <p:sldLayoutId id="2147483710" r:id="rId32"/>
    <p:sldLayoutId id="2147483711" r:id="rId33"/>
    <p:sldLayoutId id="2147483675" r:id="rId34"/>
    <p:sldLayoutId id="2147483713" r:id="rId35"/>
    <p:sldLayoutId id="2147483715" r:id="rId36"/>
    <p:sldLayoutId id="2147483716" r:id="rId37"/>
    <p:sldLayoutId id="2147483717" r:id="rId38"/>
    <p:sldLayoutId id="2147483736" r:id="rId39"/>
    <p:sldLayoutId id="2147483737" r:id="rId40"/>
    <p:sldLayoutId id="2147483738" r:id="rId41"/>
    <p:sldLayoutId id="2147483739" r:id="rId42"/>
    <p:sldLayoutId id="2147483740" r:id="rId43"/>
    <p:sldLayoutId id="2147483676" r:id="rId44"/>
    <p:sldLayoutId id="2147483718" r:id="rId45"/>
    <p:sldLayoutId id="2147483721" r:id="rId46"/>
    <p:sldLayoutId id="2147483722" r:id="rId47"/>
    <p:sldLayoutId id="2147483723" r:id="rId48"/>
    <p:sldLayoutId id="2147483677" r:id="rId49"/>
    <p:sldLayoutId id="2147483726" r:id="rId50"/>
    <p:sldLayoutId id="2147483727" r:id="rId51"/>
    <p:sldLayoutId id="2147483728" r:id="rId52"/>
    <p:sldLayoutId id="2147483729" r:id="rId53"/>
  </p:sldLayoutIdLst>
  <p:hf hdr="0" ftr="0" dt="0"/>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2.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2.xml"/><Relationship Id="rId5" Type="http://schemas.openxmlformats.org/officeDocument/2006/relationships/image" Target="../media/image30.jpe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32.xml"/><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2.xml"/><Relationship Id="rId1" Type="http://schemas.openxmlformats.org/officeDocument/2006/relationships/slideLayout" Target="../slideLayouts/slideLayout32.xml"/><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3.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32.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32.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E848A-709B-F44F-8645-481D242FF5C8}"/>
              </a:ext>
            </a:extLst>
          </p:cNvPr>
          <p:cNvSpPr>
            <a:spLocks noGrp="1"/>
          </p:cNvSpPr>
          <p:nvPr>
            <p:ph type="title"/>
          </p:nvPr>
        </p:nvSpPr>
        <p:spPr>
          <a:xfrm>
            <a:off x="6433930" y="2629454"/>
            <a:ext cx="5430217" cy="470617"/>
          </a:xfrm>
        </p:spPr>
        <p:txBody>
          <a:bodyPr/>
          <a:lstStyle/>
          <a:p>
            <a:r>
              <a:rPr lang="en-US" sz="2800" dirty="0"/>
              <a:t>MSc Software Development</a:t>
            </a:r>
          </a:p>
        </p:txBody>
      </p:sp>
      <p:sp>
        <p:nvSpPr>
          <p:cNvPr id="3" name="Text Placeholder 2">
            <a:extLst>
              <a:ext uri="{FF2B5EF4-FFF2-40B4-BE49-F238E27FC236}">
                <a16:creationId xmlns:a16="http://schemas.microsoft.com/office/drawing/2014/main" id="{CC62BB14-4A3F-7B44-ACCE-73381C07ABCC}"/>
              </a:ext>
            </a:extLst>
          </p:cNvPr>
          <p:cNvSpPr>
            <a:spLocks noGrp="1"/>
          </p:cNvSpPr>
          <p:nvPr>
            <p:ph type="body" sz="quarter" idx="10"/>
          </p:nvPr>
        </p:nvSpPr>
        <p:spPr>
          <a:xfrm>
            <a:off x="6433931" y="3237128"/>
            <a:ext cx="5430216" cy="383745"/>
          </a:xfrm>
        </p:spPr>
        <p:txBody>
          <a:bodyPr>
            <a:normAutofit fontScale="92500" lnSpcReduction="10000"/>
          </a:bodyPr>
          <a:lstStyle/>
          <a:p>
            <a:r>
              <a:rPr lang="en-US" dirty="0"/>
              <a:t>CSC7061 - Programming</a:t>
            </a:r>
          </a:p>
        </p:txBody>
      </p:sp>
      <p:sp>
        <p:nvSpPr>
          <p:cNvPr id="4" name="Text Placeholder 3">
            <a:extLst>
              <a:ext uri="{FF2B5EF4-FFF2-40B4-BE49-F238E27FC236}">
                <a16:creationId xmlns:a16="http://schemas.microsoft.com/office/drawing/2014/main" id="{AB8CB82B-5BA6-1E4F-92E3-6EBB3BC3B0A3}"/>
              </a:ext>
            </a:extLst>
          </p:cNvPr>
          <p:cNvSpPr>
            <a:spLocks noGrp="1"/>
          </p:cNvSpPr>
          <p:nvPr>
            <p:ph type="body" sz="quarter" idx="11"/>
          </p:nvPr>
        </p:nvSpPr>
        <p:spPr>
          <a:xfrm>
            <a:off x="6433930" y="3757929"/>
            <a:ext cx="5690661" cy="383745"/>
          </a:xfrm>
        </p:spPr>
        <p:txBody>
          <a:bodyPr>
            <a:normAutofit fontScale="62500" lnSpcReduction="20000"/>
          </a:bodyPr>
          <a:lstStyle/>
          <a:p>
            <a:r>
              <a:rPr lang="en-US" dirty="0"/>
              <a:t>Hello World – Data, </a:t>
            </a:r>
            <a:r>
              <a:rPr lang="en-GB" dirty="0"/>
              <a:t>V</a:t>
            </a:r>
            <a:r>
              <a:rPr lang="en-GB" altLang="en-US" dirty="0"/>
              <a:t>ariables, Operators, </a:t>
            </a:r>
            <a:br>
              <a:rPr lang="en-GB" altLang="en-US" dirty="0"/>
            </a:br>
            <a:r>
              <a:rPr lang="en-GB" altLang="en-US" dirty="0"/>
              <a:t>                       Intro to Decision making and Compiling</a:t>
            </a:r>
            <a:endParaRPr lang="en-US" dirty="0"/>
          </a:p>
        </p:txBody>
      </p:sp>
    </p:spTree>
    <p:extLst>
      <p:ext uri="{BB962C8B-B14F-4D97-AF65-F5344CB8AC3E}">
        <p14:creationId xmlns:p14="http://schemas.microsoft.com/office/powerpoint/2010/main" val="914427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6A6726-A54D-5656-B88B-C1B238469BA8}"/>
              </a:ext>
            </a:extLst>
          </p:cNvPr>
          <p:cNvSpPr>
            <a:spLocks noGrp="1"/>
          </p:cNvSpPr>
          <p:nvPr>
            <p:ph type="title"/>
          </p:nvPr>
        </p:nvSpPr>
        <p:spPr>
          <a:xfrm>
            <a:off x="838199" y="381419"/>
            <a:ext cx="6763871" cy="632219"/>
          </a:xfrm>
        </p:spPr>
        <p:txBody>
          <a:bodyPr/>
          <a:lstStyle/>
          <a:p>
            <a:r>
              <a:rPr lang="en-GB" dirty="0"/>
              <a:t>Primitive data types</a:t>
            </a:r>
          </a:p>
        </p:txBody>
      </p:sp>
      <p:sp>
        <p:nvSpPr>
          <p:cNvPr id="3" name="Title 3">
            <a:extLst>
              <a:ext uri="{FF2B5EF4-FFF2-40B4-BE49-F238E27FC236}">
                <a16:creationId xmlns:a16="http://schemas.microsoft.com/office/drawing/2014/main" id="{1584306B-556A-38CA-1409-D5641A6DC6DD}"/>
              </a:ext>
            </a:extLst>
          </p:cNvPr>
          <p:cNvSpPr txBox="1">
            <a:spLocks/>
          </p:cNvSpPr>
          <p:nvPr/>
        </p:nvSpPr>
        <p:spPr>
          <a:xfrm>
            <a:off x="838199" y="1182018"/>
            <a:ext cx="6763871"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double</a:t>
            </a:r>
          </a:p>
        </p:txBody>
      </p:sp>
      <p:sp>
        <p:nvSpPr>
          <p:cNvPr id="7" name="TextBox 6">
            <a:extLst>
              <a:ext uri="{FF2B5EF4-FFF2-40B4-BE49-F238E27FC236}">
                <a16:creationId xmlns:a16="http://schemas.microsoft.com/office/drawing/2014/main" id="{5C073F27-E8FE-8494-160F-4AAD52AA97C3}"/>
              </a:ext>
            </a:extLst>
          </p:cNvPr>
          <p:cNvSpPr txBox="1"/>
          <p:nvPr/>
        </p:nvSpPr>
        <p:spPr>
          <a:xfrm>
            <a:off x="838199" y="1851928"/>
            <a:ext cx="5858436" cy="1169551"/>
          </a:xfrm>
          <a:prstGeom prst="rect">
            <a:avLst/>
          </a:prstGeom>
          <a:noFill/>
        </p:spPr>
        <p:txBody>
          <a:bodyPr wrap="square">
            <a:spAutoFit/>
          </a:bodyPr>
          <a:lstStyle/>
          <a:p>
            <a:pPr marL="285750" indent="-285750">
              <a:buFont typeface="Arial" panose="020B0604020202020204" pitchFamily="34" charset="0"/>
              <a:buChar char="•"/>
              <a:defRPr/>
            </a:pPr>
            <a:r>
              <a:rPr lang="en-GB" altLang="en-US" sz="1400" dirty="0">
                <a:solidFill>
                  <a:srgbClr val="494949"/>
                </a:solidFill>
                <a:latin typeface="Arial" panose="020B0604020202020204" pitchFamily="34" charset="0"/>
                <a:cs typeface="Arial" panose="020B0604020202020204" pitchFamily="34" charset="0"/>
              </a:rPr>
              <a:t>double data type is a </a:t>
            </a:r>
            <a:r>
              <a:rPr lang="en-GB" altLang="en-US" sz="1400" b="1" dirty="0">
                <a:solidFill>
                  <a:srgbClr val="494949"/>
                </a:solidFill>
                <a:latin typeface="Arial" panose="020B0604020202020204" pitchFamily="34" charset="0"/>
                <a:cs typeface="Arial" panose="020B0604020202020204" pitchFamily="34" charset="0"/>
              </a:rPr>
              <a:t>double-precision 64-bit IEEE 754 floating point</a:t>
            </a:r>
            <a:r>
              <a:rPr lang="en-GB" altLang="en-US" sz="1400" dirty="0">
                <a:solidFill>
                  <a:srgbClr val="494949"/>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defRPr/>
            </a:pPr>
            <a:r>
              <a:rPr lang="en-GB" altLang="en-US" sz="1400" dirty="0">
                <a:solidFill>
                  <a:srgbClr val="494949"/>
                </a:solidFill>
                <a:latin typeface="Arial" panose="020B0604020202020204" pitchFamily="34" charset="0"/>
                <a:cs typeface="Arial" panose="020B0604020202020204" pitchFamily="34" charset="0"/>
              </a:rPr>
              <a:t>This data type is generally used as the default data type for floating point number values. </a:t>
            </a:r>
          </a:p>
          <a:p>
            <a:pPr marL="285750" indent="-285750">
              <a:buFont typeface="Arial" panose="020B0604020202020204" pitchFamily="34" charset="0"/>
              <a:buChar char="•"/>
              <a:defRPr/>
            </a:pPr>
            <a:r>
              <a:rPr lang="en-GB" altLang="en-US" sz="1400" dirty="0">
                <a:solidFill>
                  <a:srgbClr val="494949"/>
                </a:solidFill>
                <a:latin typeface="Arial" panose="020B0604020202020204" pitchFamily="34" charset="0"/>
                <a:cs typeface="Arial" panose="020B0604020202020204" pitchFamily="34" charset="0"/>
              </a:rPr>
              <a:t>Default value is 0.0</a:t>
            </a:r>
          </a:p>
        </p:txBody>
      </p:sp>
      <p:pic>
        <p:nvPicPr>
          <p:cNvPr id="8" name="Picture 4">
            <a:extLst>
              <a:ext uri="{FF2B5EF4-FFF2-40B4-BE49-F238E27FC236}">
                <a16:creationId xmlns:a16="http://schemas.microsoft.com/office/drawing/2014/main" id="{A7226E9E-F643-82D2-83C1-BB7BE5D2CE12}"/>
              </a:ext>
              <a:ext uri="{C183D7F6-B498-43B3-948B-1728B52AA6E4}">
                <adec:decorative xmlns:adec="http://schemas.microsoft.com/office/drawing/2017/decorative" val="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5207" y="1862503"/>
            <a:ext cx="5212322" cy="7807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itle 3">
            <a:extLst>
              <a:ext uri="{FF2B5EF4-FFF2-40B4-BE49-F238E27FC236}">
                <a16:creationId xmlns:a16="http://schemas.microsoft.com/office/drawing/2014/main" id="{ECF7B258-6A48-06B0-FB75-EFB5713F4737}"/>
              </a:ext>
            </a:extLst>
          </p:cNvPr>
          <p:cNvSpPr txBox="1">
            <a:spLocks/>
          </p:cNvSpPr>
          <p:nvPr/>
        </p:nvSpPr>
        <p:spPr>
          <a:xfrm>
            <a:off x="838199" y="3443828"/>
            <a:ext cx="6763871"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float</a:t>
            </a:r>
          </a:p>
        </p:txBody>
      </p:sp>
      <p:sp>
        <p:nvSpPr>
          <p:cNvPr id="12" name="TextBox 11">
            <a:extLst>
              <a:ext uri="{FF2B5EF4-FFF2-40B4-BE49-F238E27FC236}">
                <a16:creationId xmlns:a16="http://schemas.microsoft.com/office/drawing/2014/main" id="{712A20D2-65ED-2977-B1D3-B79840ED3985}"/>
              </a:ext>
            </a:extLst>
          </p:cNvPr>
          <p:cNvSpPr txBox="1"/>
          <p:nvPr/>
        </p:nvSpPr>
        <p:spPr>
          <a:xfrm>
            <a:off x="838199" y="4082834"/>
            <a:ext cx="5858436" cy="954107"/>
          </a:xfrm>
          <a:prstGeom prst="rect">
            <a:avLst/>
          </a:prstGeom>
          <a:noFill/>
        </p:spPr>
        <p:txBody>
          <a:bodyPr wrap="square">
            <a:spAutoFit/>
          </a:bodyPr>
          <a:lstStyle/>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Float data type is a single-precision </a:t>
            </a:r>
            <a:r>
              <a:rPr lang="en-GB" altLang="en-US" sz="1400" b="1" dirty="0">
                <a:solidFill>
                  <a:srgbClr val="494949"/>
                </a:solidFill>
                <a:latin typeface="Arial" panose="020B0604020202020204" pitchFamily="34" charset="0"/>
                <a:cs typeface="Arial" panose="020B0604020202020204" pitchFamily="34" charset="0"/>
              </a:rPr>
              <a:t>32-bit IEEE 754 floating point</a:t>
            </a:r>
            <a:r>
              <a:rPr lang="en-GB" altLang="en-US" sz="1400" dirty="0">
                <a:solidFill>
                  <a:srgbClr val="494949"/>
                </a:solidFill>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Float is mainly used to save memory in large arrays of floating point numbers.</a:t>
            </a:r>
          </a:p>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Default value is 0.0f.</a:t>
            </a:r>
          </a:p>
        </p:txBody>
      </p:sp>
      <p:pic>
        <p:nvPicPr>
          <p:cNvPr id="14" name="Picture 4">
            <a:extLst>
              <a:ext uri="{FF2B5EF4-FFF2-40B4-BE49-F238E27FC236}">
                <a16:creationId xmlns:a16="http://schemas.microsoft.com/office/drawing/2014/main" id="{9ED7C6EB-E4EF-425E-7872-05FEDA7A6A15}"/>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5207" y="4136033"/>
            <a:ext cx="5143593" cy="7612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a:extLst>
              <a:ext uri="{FF2B5EF4-FFF2-40B4-BE49-F238E27FC236}">
                <a16:creationId xmlns:a16="http://schemas.microsoft.com/office/drawing/2014/main" id="{830D7BC8-CE83-846E-3D5C-869448E53759}"/>
              </a:ext>
            </a:extLst>
          </p:cNvPr>
          <p:cNvPicPr>
            <a:picLocks noChangeAspect="1"/>
          </p:cNvPicPr>
          <p:nvPr/>
        </p:nvPicPr>
        <p:blipFill>
          <a:blip r:embed="rId4"/>
          <a:stretch>
            <a:fillRect/>
          </a:stretch>
        </p:blipFill>
        <p:spPr>
          <a:xfrm>
            <a:off x="7424927" y="610378"/>
            <a:ext cx="4275397" cy="609918"/>
          </a:xfrm>
          <a:prstGeom prst="rect">
            <a:avLst/>
          </a:prstGeom>
        </p:spPr>
      </p:pic>
    </p:spTree>
    <p:extLst>
      <p:ext uri="{BB962C8B-B14F-4D97-AF65-F5344CB8AC3E}">
        <p14:creationId xmlns:p14="http://schemas.microsoft.com/office/powerpoint/2010/main" val="2927552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6A6726-A54D-5656-B88B-C1B238469BA8}"/>
              </a:ext>
            </a:extLst>
          </p:cNvPr>
          <p:cNvSpPr>
            <a:spLocks noGrp="1"/>
          </p:cNvSpPr>
          <p:nvPr>
            <p:ph type="title"/>
          </p:nvPr>
        </p:nvSpPr>
        <p:spPr>
          <a:xfrm>
            <a:off x="838199" y="381419"/>
            <a:ext cx="6763871" cy="632219"/>
          </a:xfrm>
        </p:spPr>
        <p:txBody>
          <a:bodyPr/>
          <a:lstStyle/>
          <a:p>
            <a:r>
              <a:rPr lang="en-GB" dirty="0"/>
              <a:t>Primitive data types</a:t>
            </a:r>
          </a:p>
        </p:txBody>
      </p:sp>
      <p:sp>
        <p:nvSpPr>
          <p:cNvPr id="3" name="Title 3">
            <a:extLst>
              <a:ext uri="{FF2B5EF4-FFF2-40B4-BE49-F238E27FC236}">
                <a16:creationId xmlns:a16="http://schemas.microsoft.com/office/drawing/2014/main" id="{1584306B-556A-38CA-1409-D5641A6DC6DD}"/>
              </a:ext>
            </a:extLst>
          </p:cNvPr>
          <p:cNvSpPr txBox="1">
            <a:spLocks/>
          </p:cNvSpPr>
          <p:nvPr/>
        </p:nvSpPr>
        <p:spPr>
          <a:xfrm>
            <a:off x="838199" y="1182018"/>
            <a:ext cx="6763871"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char</a:t>
            </a:r>
          </a:p>
        </p:txBody>
      </p:sp>
      <p:sp>
        <p:nvSpPr>
          <p:cNvPr id="7" name="TextBox 6">
            <a:extLst>
              <a:ext uri="{FF2B5EF4-FFF2-40B4-BE49-F238E27FC236}">
                <a16:creationId xmlns:a16="http://schemas.microsoft.com/office/drawing/2014/main" id="{5C073F27-E8FE-8494-160F-4AAD52AA97C3}"/>
              </a:ext>
            </a:extLst>
          </p:cNvPr>
          <p:cNvSpPr txBox="1"/>
          <p:nvPr/>
        </p:nvSpPr>
        <p:spPr>
          <a:xfrm>
            <a:off x="838199" y="1851928"/>
            <a:ext cx="5858436" cy="954107"/>
          </a:xfrm>
          <a:prstGeom prst="rect">
            <a:avLst/>
          </a:prstGeom>
          <a:noFill/>
        </p:spPr>
        <p:txBody>
          <a:bodyPr wrap="square">
            <a:spAutoFit/>
          </a:bodyPr>
          <a:lstStyle/>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char data type is a single 16-bit Unicode character. </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Minimum value is '\u0000' (or 0).</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Maximum value is '\</a:t>
            </a:r>
            <a:r>
              <a:rPr lang="en-GB" sz="1400" dirty="0" err="1">
                <a:solidFill>
                  <a:srgbClr val="494949"/>
                </a:solidFill>
                <a:latin typeface="Arial" panose="020B0604020202020204" pitchFamily="34" charset="0"/>
                <a:cs typeface="Arial" panose="020B0604020202020204" pitchFamily="34" charset="0"/>
              </a:rPr>
              <a:t>uffff</a:t>
            </a:r>
            <a:r>
              <a:rPr lang="en-GB" sz="1400" dirty="0">
                <a:solidFill>
                  <a:srgbClr val="494949"/>
                </a:solidFill>
                <a:latin typeface="Arial" panose="020B0604020202020204" pitchFamily="34" charset="0"/>
                <a:cs typeface="Arial" panose="020B0604020202020204" pitchFamily="34" charset="0"/>
              </a:rPr>
              <a:t>' (or 65,535 inclusive).</a:t>
            </a:r>
          </a:p>
          <a:p>
            <a:pPr marL="285750" indent="-285750">
              <a:buFont typeface="Arial" panose="020B0604020202020204" pitchFamily="34" charset="0"/>
              <a:buChar char="•"/>
              <a:defRPr/>
            </a:pPr>
            <a:r>
              <a:rPr lang="en-GB" sz="1400" b="1" dirty="0">
                <a:solidFill>
                  <a:srgbClr val="494949"/>
                </a:solidFill>
                <a:latin typeface="Arial" panose="020B0604020202020204" pitchFamily="34" charset="0"/>
                <a:cs typeface="Arial" panose="020B0604020202020204" pitchFamily="34" charset="0"/>
              </a:rPr>
              <a:t>Char data type is used to store any character</a:t>
            </a:r>
            <a:r>
              <a:rPr lang="en-GB" sz="1400" dirty="0">
                <a:solidFill>
                  <a:srgbClr val="494949"/>
                </a:solidFill>
                <a:latin typeface="Arial" panose="020B0604020202020204" pitchFamily="34" charset="0"/>
                <a:cs typeface="Arial" panose="020B0604020202020204" pitchFamily="34" charset="0"/>
              </a:rPr>
              <a:t>.</a:t>
            </a:r>
          </a:p>
        </p:txBody>
      </p:sp>
      <p:pic>
        <p:nvPicPr>
          <p:cNvPr id="5" name="Picture 4">
            <a:extLst>
              <a:ext uri="{FF2B5EF4-FFF2-40B4-BE49-F238E27FC236}">
                <a16:creationId xmlns:a16="http://schemas.microsoft.com/office/drawing/2014/main" id="{06FB63BD-EFDC-EDA5-F4C0-54CA58BD13D7}"/>
              </a:ext>
              <a:ext uri="{C183D7F6-B498-43B3-948B-1728B52AA6E4}">
                <adec:decorative xmlns:adec="http://schemas.microsoft.com/office/drawing/2017/decorative" val="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6635" y="1617074"/>
            <a:ext cx="5292165" cy="9300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3">
            <a:extLst>
              <a:ext uri="{FF2B5EF4-FFF2-40B4-BE49-F238E27FC236}">
                <a16:creationId xmlns:a16="http://schemas.microsoft.com/office/drawing/2014/main" id="{9C0B816E-0948-9F09-8890-1FDE717877ED}"/>
              </a:ext>
            </a:extLst>
          </p:cNvPr>
          <p:cNvSpPr txBox="1">
            <a:spLocks/>
          </p:cNvSpPr>
          <p:nvPr/>
        </p:nvSpPr>
        <p:spPr>
          <a:xfrm>
            <a:off x="838199" y="3443828"/>
            <a:ext cx="6763871"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boolean</a:t>
            </a:r>
          </a:p>
        </p:txBody>
      </p:sp>
      <p:sp>
        <p:nvSpPr>
          <p:cNvPr id="10" name="TextBox 9">
            <a:extLst>
              <a:ext uri="{FF2B5EF4-FFF2-40B4-BE49-F238E27FC236}">
                <a16:creationId xmlns:a16="http://schemas.microsoft.com/office/drawing/2014/main" id="{947F00DC-5F4A-B343-0D52-AEB498FEF57A}"/>
              </a:ext>
            </a:extLst>
          </p:cNvPr>
          <p:cNvSpPr txBox="1"/>
          <p:nvPr/>
        </p:nvSpPr>
        <p:spPr>
          <a:xfrm>
            <a:off x="838199" y="4082834"/>
            <a:ext cx="5858436" cy="1169551"/>
          </a:xfrm>
          <a:prstGeom prst="rect">
            <a:avLst/>
          </a:prstGeom>
          <a:noFill/>
        </p:spPr>
        <p:txBody>
          <a:bodyPr wrap="square">
            <a:spAutoFit/>
          </a:bodyPr>
          <a:lstStyle/>
          <a:p>
            <a:pPr marL="285750" indent="-285750">
              <a:buFont typeface="Arial" panose="020B0604020202020204" pitchFamily="34" charset="0"/>
              <a:buChar char="•"/>
              <a:defRPr/>
            </a:pPr>
            <a:r>
              <a:rPr lang="en-GB" altLang="en-US" sz="1400" dirty="0">
                <a:solidFill>
                  <a:srgbClr val="494949"/>
                </a:solidFill>
                <a:latin typeface="Arial" panose="020B0604020202020204" pitchFamily="34" charset="0"/>
                <a:cs typeface="Arial" panose="020B0604020202020204" pitchFamily="34" charset="0"/>
              </a:rPr>
              <a:t>boolean data type represents one bit of information.</a:t>
            </a:r>
          </a:p>
          <a:p>
            <a:pPr marL="285750" indent="-285750">
              <a:buFont typeface="Arial" panose="020B0604020202020204" pitchFamily="34" charset="0"/>
              <a:buChar char="•"/>
              <a:defRPr/>
            </a:pPr>
            <a:r>
              <a:rPr lang="en-GB" altLang="en-US" sz="1400" dirty="0">
                <a:solidFill>
                  <a:srgbClr val="494949"/>
                </a:solidFill>
                <a:latin typeface="Arial" panose="020B0604020202020204" pitchFamily="34" charset="0"/>
                <a:cs typeface="Arial" panose="020B0604020202020204" pitchFamily="34" charset="0"/>
              </a:rPr>
              <a:t>There are only two possible values: </a:t>
            </a:r>
            <a:r>
              <a:rPr lang="en-GB" altLang="en-US" sz="1400" b="1" dirty="0">
                <a:solidFill>
                  <a:srgbClr val="494949"/>
                </a:solidFill>
                <a:latin typeface="Arial" panose="020B0604020202020204" pitchFamily="34" charset="0"/>
                <a:cs typeface="Arial" panose="020B0604020202020204" pitchFamily="34" charset="0"/>
              </a:rPr>
              <a:t>true and false</a:t>
            </a:r>
            <a:r>
              <a:rPr lang="en-GB" altLang="en-US" sz="1400" dirty="0">
                <a:solidFill>
                  <a:srgbClr val="494949"/>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defRPr/>
            </a:pPr>
            <a:r>
              <a:rPr lang="en-GB" altLang="en-US" sz="1400" dirty="0">
                <a:solidFill>
                  <a:srgbClr val="494949"/>
                </a:solidFill>
                <a:latin typeface="Arial" panose="020B0604020202020204" pitchFamily="34" charset="0"/>
                <a:cs typeface="Arial" panose="020B0604020202020204" pitchFamily="34" charset="0"/>
              </a:rPr>
              <a:t>This data type is used for simple flags that track true/false conditions.</a:t>
            </a:r>
          </a:p>
          <a:p>
            <a:pPr marL="285750" indent="-285750">
              <a:buFont typeface="Arial" panose="020B0604020202020204" pitchFamily="34" charset="0"/>
              <a:buChar char="•"/>
              <a:defRPr/>
            </a:pPr>
            <a:r>
              <a:rPr lang="en-GB" altLang="en-US" sz="1400" dirty="0">
                <a:solidFill>
                  <a:srgbClr val="494949"/>
                </a:solidFill>
                <a:latin typeface="Arial" panose="020B0604020202020204" pitchFamily="34" charset="0"/>
                <a:cs typeface="Arial" panose="020B0604020202020204" pitchFamily="34" charset="0"/>
              </a:rPr>
              <a:t>Default value is false</a:t>
            </a:r>
            <a:r>
              <a:rPr lang="en-GB" altLang="en-US" sz="1400" dirty="0">
                <a:solidFill>
                  <a:schemeClr val="bg1"/>
                </a:solidFill>
                <a:latin typeface="Arial" panose="020B0604020202020204" pitchFamily="34" charset="0"/>
                <a:cs typeface="Arial" panose="020B0604020202020204" pitchFamily="34" charset="0"/>
              </a:rPr>
              <a:t>.</a:t>
            </a:r>
          </a:p>
        </p:txBody>
      </p:sp>
      <p:pic>
        <p:nvPicPr>
          <p:cNvPr id="12" name="Picture 4">
            <a:extLst>
              <a:ext uri="{FF2B5EF4-FFF2-40B4-BE49-F238E27FC236}">
                <a16:creationId xmlns:a16="http://schemas.microsoft.com/office/drawing/2014/main" id="{8AEF954F-05E9-5A75-5789-23733997DC90}"/>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5207" y="3953928"/>
            <a:ext cx="5050958" cy="13404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7">
            <a:extLst>
              <a:ext uri="{FF2B5EF4-FFF2-40B4-BE49-F238E27FC236}">
                <a16:creationId xmlns:a16="http://schemas.microsoft.com/office/drawing/2014/main" id="{7B6A888D-FE55-A52E-86C6-9F0419D79020}"/>
              </a:ext>
            </a:extLst>
          </p:cNvPr>
          <p:cNvPicPr>
            <a:picLocks noChangeAspect="1"/>
          </p:cNvPicPr>
          <p:nvPr/>
        </p:nvPicPr>
        <p:blipFill>
          <a:blip r:embed="rId4"/>
          <a:stretch>
            <a:fillRect/>
          </a:stretch>
        </p:blipFill>
        <p:spPr>
          <a:xfrm>
            <a:off x="9772448" y="286392"/>
            <a:ext cx="1772580" cy="1601198"/>
          </a:xfrm>
          <a:prstGeom prst="rect">
            <a:avLst/>
          </a:prstGeom>
        </p:spPr>
      </p:pic>
      <p:pic>
        <p:nvPicPr>
          <p:cNvPr id="3074" name="Picture 2" descr="Which is on and which is off in the I/O switches? - Quora">
            <a:extLst>
              <a:ext uri="{FF2B5EF4-FFF2-40B4-BE49-F238E27FC236}">
                <a16:creationId xmlns:a16="http://schemas.microsoft.com/office/drawing/2014/main" id="{451A6144-DCBD-B21F-29EC-A2C1AD4EBF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8937" t="13734" r="9438" b="8960"/>
          <a:stretch/>
        </p:blipFill>
        <p:spPr bwMode="auto">
          <a:xfrm>
            <a:off x="9956167" y="2806035"/>
            <a:ext cx="1588861" cy="1504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4909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6A6726-A54D-5656-B88B-C1B238469BA8}"/>
              </a:ext>
            </a:extLst>
          </p:cNvPr>
          <p:cNvSpPr>
            <a:spLocks noGrp="1"/>
          </p:cNvSpPr>
          <p:nvPr>
            <p:ph type="title"/>
          </p:nvPr>
        </p:nvSpPr>
        <p:spPr>
          <a:xfrm>
            <a:off x="838199" y="381419"/>
            <a:ext cx="6763871" cy="632219"/>
          </a:xfrm>
        </p:spPr>
        <p:txBody>
          <a:bodyPr/>
          <a:lstStyle/>
          <a:p>
            <a:r>
              <a:rPr lang="en-GB" sz="4400" dirty="0"/>
              <a:t>Reference Data Types</a:t>
            </a:r>
            <a:endParaRPr lang="en-GB" dirty="0"/>
          </a:p>
        </p:txBody>
      </p:sp>
      <p:sp>
        <p:nvSpPr>
          <p:cNvPr id="7" name="TextBox 6">
            <a:extLst>
              <a:ext uri="{FF2B5EF4-FFF2-40B4-BE49-F238E27FC236}">
                <a16:creationId xmlns:a16="http://schemas.microsoft.com/office/drawing/2014/main" id="{5C073F27-E8FE-8494-160F-4AAD52AA97C3}"/>
              </a:ext>
            </a:extLst>
          </p:cNvPr>
          <p:cNvSpPr txBox="1"/>
          <p:nvPr/>
        </p:nvSpPr>
        <p:spPr>
          <a:xfrm>
            <a:off x="838198" y="1153152"/>
            <a:ext cx="10192967" cy="1600438"/>
          </a:xfrm>
          <a:prstGeom prst="rect">
            <a:avLst/>
          </a:prstGeom>
          <a:noFill/>
        </p:spPr>
        <p:txBody>
          <a:bodyPr wrap="square">
            <a:spAutoFit/>
          </a:bodyPr>
          <a:lstStyle/>
          <a:p>
            <a:r>
              <a:rPr lang="en-GB" altLang="en-US" sz="1400" b="1" dirty="0">
                <a:solidFill>
                  <a:srgbClr val="494949"/>
                </a:solidFill>
                <a:latin typeface="Arial" panose="020B0604020202020204" pitchFamily="34" charset="0"/>
                <a:cs typeface="Arial" panose="020B0604020202020204" pitchFamily="34" charset="0"/>
              </a:rPr>
              <a:t>Reference variables</a:t>
            </a:r>
            <a:r>
              <a:rPr lang="en-GB" altLang="en-US" sz="1400" dirty="0">
                <a:solidFill>
                  <a:srgbClr val="494949"/>
                </a:solidFill>
                <a:latin typeface="Arial" panose="020B0604020202020204" pitchFamily="34" charset="0"/>
                <a:cs typeface="Arial" panose="020B0604020202020204" pitchFamily="34" charset="0"/>
              </a:rPr>
              <a:t> are created using defined constructors of the classes. They are used to access objects. These variables are declared to be of a specific type that cannot be changed. For example, Employee, Dog, etc.</a:t>
            </a:r>
          </a:p>
          <a:p>
            <a:r>
              <a:rPr lang="en-GB" altLang="en-US" sz="1400" dirty="0">
                <a:solidFill>
                  <a:srgbClr val="494949"/>
                </a:solidFill>
                <a:latin typeface="Arial" panose="020B0604020202020204" pitchFamily="34" charset="0"/>
                <a:cs typeface="Arial" panose="020B0604020202020204" pitchFamily="34" charset="0"/>
              </a:rPr>
              <a:t>Class objects and various types of array variables come under reference data type.</a:t>
            </a:r>
          </a:p>
          <a:p>
            <a:r>
              <a:rPr lang="en-GB" altLang="en-US" sz="1400" dirty="0">
                <a:solidFill>
                  <a:srgbClr val="494949"/>
                </a:solidFill>
                <a:latin typeface="Arial" panose="020B0604020202020204" pitchFamily="34" charset="0"/>
                <a:cs typeface="Arial" panose="020B0604020202020204" pitchFamily="34" charset="0"/>
              </a:rPr>
              <a:t>The default value of any reference variable is null.</a:t>
            </a:r>
          </a:p>
          <a:p>
            <a:r>
              <a:rPr lang="en-GB" altLang="en-US" sz="1400" dirty="0">
                <a:solidFill>
                  <a:srgbClr val="494949"/>
                </a:solidFill>
                <a:latin typeface="Arial" panose="020B0604020202020204" pitchFamily="34" charset="0"/>
                <a:cs typeface="Arial" panose="020B0604020202020204" pitchFamily="34" charset="0"/>
              </a:rPr>
              <a:t>A reference variable can be used to refer to any object of the declared type or any compatible type.</a:t>
            </a:r>
            <a:br>
              <a:rPr lang="en-GB" altLang="en-US" sz="1400" dirty="0">
                <a:solidFill>
                  <a:srgbClr val="494949"/>
                </a:solidFill>
                <a:latin typeface="Arial" panose="020B0604020202020204" pitchFamily="34" charset="0"/>
                <a:cs typeface="Arial" panose="020B0604020202020204" pitchFamily="34" charset="0"/>
              </a:rPr>
            </a:br>
            <a:endParaRPr lang="en-GB" altLang="en-US" sz="1400" dirty="0">
              <a:solidFill>
                <a:srgbClr val="494949"/>
              </a:solidFill>
              <a:latin typeface="Arial" panose="020B0604020202020204" pitchFamily="34" charset="0"/>
              <a:cs typeface="Arial" panose="020B0604020202020204" pitchFamily="34" charset="0"/>
            </a:endParaRPr>
          </a:p>
          <a:p>
            <a:r>
              <a:rPr lang="en-GB" altLang="en-US" sz="1400" dirty="0">
                <a:solidFill>
                  <a:srgbClr val="494949"/>
                </a:solidFill>
                <a:latin typeface="Arial" panose="020B0604020202020204" pitchFamily="34" charset="0"/>
                <a:cs typeface="Arial" panose="020B0604020202020204" pitchFamily="34" charset="0"/>
              </a:rPr>
              <a:t>Example: Animal animal = new Animal("giraffe");</a:t>
            </a:r>
            <a:endParaRPr lang="en-GB" sz="1400" dirty="0">
              <a:solidFill>
                <a:srgbClr val="494949"/>
              </a:solidFill>
              <a:latin typeface="Arial" panose="020B0604020202020204" pitchFamily="34" charset="0"/>
              <a:cs typeface="Arial" panose="020B0604020202020204" pitchFamily="34" charset="0"/>
            </a:endParaRPr>
          </a:p>
        </p:txBody>
      </p:sp>
      <p:sp>
        <p:nvSpPr>
          <p:cNvPr id="8" name="Title 3">
            <a:extLst>
              <a:ext uri="{FF2B5EF4-FFF2-40B4-BE49-F238E27FC236}">
                <a16:creationId xmlns:a16="http://schemas.microsoft.com/office/drawing/2014/main" id="{55F3B0EB-65FF-B614-4E8E-3F448D54811B}"/>
              </a:ext>
            </a:extLst>
          </p:cNvPr>
          <p:cNvSpPr txBox="1">
            <a:spLocks/>
          </p:cNvSpPr>
          <p:nvPr/>
        </p:nvSpPr>
        <p:spPr>
          <a:xfrm>
            <a:off x="838198" y="3025341"/>
            <a:ext cx="6763871"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String</a:t>
            </a:r>
          </a:p>
        </p:txBody>
      </p:sp>
      <p:pic>
        <p:nvPicPr>
          <p:cNvPr id="9" name="Picture 2">
            <a:extLst>
              <a:ext uri="{FF2B5EF4-FFF2-40B4-BE49-F238E27FC236}">
                <a16:creationId xmlns:a16="http://schemas.microsoft.com/office/drawing/2014/main" id="{EAA963AA-5399-BD88-25F4-73BAE7C22F84}"/>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6357" y="3657560"/>
            <a:ext cx="5340385" cy="14974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TextBox 10">
            <a:extLst>
              <a:ext uri="{FF2B5EF4-FFF2-40B4-BE49-F238E27FC236}">
                <a16:creationId xmlns:a16="http://schemas.microsoft.com/office/drawing/2014/main" id="{EAB76A25-FED6-7393-8CC1-F090860AF7D6}"/>
              </a:ext>
            </a:extLst>
          </p:cNvPr>
          <p:cNvSpPr txBox="1"/>
          <p:nvPr/>
        </p:nvSpPr>
        <p:spPr>
          <a:xfrm>
            <a:off x="878018" y="3676974"/>
            <a:ext cx="5217982" cy="1600438"/>
          </a:xfrm>
          <a:prstGeom prst="rect">
            <a:avLst/>
          </a:prstGeom>
          <a:noFill/>
        </p:spPr>
        <p:txBody>
          <a:bodyPr wrap="square">
            <a:spAutoFit/>
          </a:bodyPr>
          <a:lstStyle/>
          <a:p>
            <a:r>
              <a:rPr lang="en-GB" altLang="en-US" sz="1400" dirty="0">
                <a:solidFill>
                  <a:srgbClr val="494949"/>
                </a:solidFill>
                <a:latin typeface="Arial" panose="020B0604020202020204" pitchFamily="34" charset="0"/>
                <a:cs typeface="Arial" panose="020B0604020202020204" pitchFamily="34" charset="0"/>
              </a:rPr>
              <a:t>An example of a </a:t>
            </a:r>
            <a:r>
              <a:rPr lang="en-GB" altLang="en-US" sz="1400" b="1" dirty="0">
                <a:solidFill>
                  <a:srgbClr val="494949"/>
                </a:solidFill>
                <a:latin typeface="Arial" panose="020B0604020202020204" pitchFamily="34" charset="0"/>
                <a:cs typeface="Arial" panose="020B0604020202020204" pitchFamily="34" charset="0"/>
              </a:rPr>
              <a:t>reference data type </a:t>
            </a:r>
            <a:r>
              <a:rPr lang="en-GB" altLang="en-US" sz="1400" dirty="0">
                <a:solidFill>
                  <a:srgbClr val="494949"/>
                </a:solidFill>
                <a:latin typeface="Arial" panose="020B0604020202020204" pitchFamily="34" charset="0"/>
                <a:cs typeface="Arial" panose="020B0604020202020204" pitchFamily="34" charset="0"/>
              </a:rPr>
              <a:t>is Java’s </a:t>
            </a:r>
            <a:r>
              <a:rPr lang="en-GB" altLang="en-US" sz="1400" b="1" dirty="0">
                <a:solidFill>
                  <a:srgbClr val="494949"/>
                </a:solidFill>
                <a:latin typeface="Arial" panose="020B0604020202020204" pitchFamily="34" charset="0"/>
                <a:cs typeface="Arial" panose="020B0604020202020204" pitchFamily="34" charset="0"/>
              </a:rPr>
              <a:t>String</a:t>
            </a:r>
            <a:r>
              <a:rPr lang="en-GB" altLang="en-US" sz="1400" dirty="0">
                <a:solidFill>
                  <a:srgbClr val="494949"/>
                </a:solidFill>
                <a:latin typeface="Arial" panose="020B0604020202020204" pitchFamily="34" charset="0"/>
                <a:cs typeface="Arial" panose="020B0604020202020204" pitchFamily="34" charset="0"/>
              </a:rPr>
              <a:t>. A string is a sequence of characters. It is represented by the </a:t>
            </a:r>
            <a:r>
              <a:rPr lang="en-GB" altLang="en-US" sz="1400" i="1" dirty="0">
                <a:solidFill>
                  <a:srgbClr val="494949"/>
                </a:solidFill>
                <a:latin typeface="Arial" panose="020B0604020202020204" pitchFamily="34" charset="0"/>
                <a:cs typeface="Arial" panose="020B0604020202020204" pitchFamily="34" charset="0"/>
              </a:rPr>
              <a:t>java.lang.String </a:t>
            </a:r>
            <a:r>
              <a:rPr lang="en-GB" altLang="en-US" sz="1400" dirty="0">
                <a:solidFill>
                  <a:srgbClr val="494949"/>
                </a:solidFill>
                <a:latin typeface="Arial" panose="020B0604020202020204" pitchFamily="34" charset="0"/>
                <a:cs typeface="Arial" panose="020B0604020202020204" pitchFamily="34" charset="0"/>
              </a:rPr>
              <a:t>class and is one of the most commonly used data types in Java programming.</a:t>
            </a:r>
          </a:p>
          <a:p>
            <a:endParaRPr lang="en-GB" altLang="en-US" sz="1400" dirty="0">
              <a:solidFill>
                <a:srgbClr val="494949"/>
              </a:solidFill>
              <a:latin typeface="Arial" panose="020B0604020202020204" pitchFamily="34" charset="0"/>
              <a:cs typeface="Arial" panose="020B0604020202020204" pitchFamily="34" charset="0"/>
            </a:endParaRPr>
          </a:p>
          <a:p>
            <a:r>
              <a:rPr lang="en-GB" altLang="en-US" sz="1400" dirty="0">
                <a:solidFill>
                  <a:srgbClr val="494949"/>
                </a:solidFill>
                <a:latin typeface="Arial" panose="020B0604020202020204" pitchFamily="34" charset="0"/>
                <a:cs typeface="Arial" panose="020B0604020202020204" pitchFamily="34" charset="0"/>
              </a:rPr>
              <a:t>A string in Java is declared by enclosing a sequence of characters in double quotes ("). </a:t>
            </a:r>
            <a:endParaRPr lang="en-GB" sz="1400" dirty="0">
              <a:solidFill>
                <a:srgbClr val="494949"/>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00C18AB0-05DC-8CB4-0EF4-82B7488D83A2}"/>
              </a:ext>
            </a:extLst>
          </p:cNvPr>
          <p:cNvSpPr txBox="1"/>
          <p:nvPr/>
        </p:nvSpPr>
        <p:spPr>
          <a:xfrm>
            <a:off x="8851328" y="5443238"/>
            <a:ext cx="2340543" cy="307777"/>
          </a:xfrm>
          <a:prstGeom prst="rect">
            <a:avLst/>
          </a:prstGeom>
          <a:solidFill>
            <a:schemeClr val="bg2">
              <a:lumMod val="9500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dirty="0">
                <a:solidFill>
                  <a:schemeClr val="tx1"/>
                </a:solidFill>
              </a:rPr>
              <a:t>Concatenation of two strings</a:t>
            </a:r>
          </a:p>
        </p:txBody>
      </p:sp>
      <p:cxnSp>
        <p:nvCxnSpPr>
          <p:cNvPr id="15" name="AutoShape 3">
            <a:extLst>
              <a:ext uri="{FF2B5EF4-FFF2-40B4-BE49-F238E27FC236}">
                <a16:creationId xmlns:a16="http://schemas.microsoft.com/office/drawing/2014/main" id="{ED1C8FA1-E85C-412D-0B33-7C2C00779C3E}"/>
              </a:ext>
              <a:ext uri="{C183D7F6-B498-43B3-948B-1728B52AA6E4}">
                <adec:decorative xmlns:adec="http://schemas.microsoft.com/office/drawing/2017/decorative" val="1"/>
              </a:ext>
            </a:extLst>
          </p:cNvPr>
          <p:cNvCxnSpPr>
            <a:cxnSpLocks noChangeShapeType="1"/>
          </p:cNvCxnSpPr>
          <p:nvPr/>
        </p:nvCxnSpPr>
        <p:spPr bwMode="auto">
          <a:xfrm flipV="1">
            <a:off x="10021599" y="5155033"/>
            <a:ext cx="0" cy="288205"/>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pic>
        <p:nvPicPr>
          <p:cNvPr id="3" name="Picture 2">
            <a:extLst>
              <a:ext uri="{FF2B5EF4-FFF2-40B4-BE49-F238E27FC236}">
                <a16:creationId xmlns:a16="http://schemas.microsoft.com/office/drawing/2014/main" id="{7CE3E307-FB17-1EE2-1674-EE9647E4E355}"/>
              </a:ext>
            </a:extLst>
          </p:cNvPr>
          <p:cNvPicPr>
            <a:picLocks noChangeAspect="1"/>
          </p:cNvPicPr>
          <p:nvPr/>
        </p:nvPicPr>
        <p:blipFill>
          <a:blip r:embed="rId4"/>
          <a:stretch>
            <a:fillRect/>
          </a:stretch>
        </p:blipFill>
        <p:spPr>
          <a:xfrm>
            <a:off x="8135649" y="2332182"/>
            <a:ext cx="3771900" cy="1419225"/>
          </a:xfrm>
          <a:prstGeom prst="rect">
            <a:avLst/>
          </a:prstGeom>
        </p:spPr>
      </p:pic>
    </p:spTree>
    <p:extLst>
      <p:ext uri="{BB962C8B-B14F-4D97-AF65-F5344CB8AC3E}">
        <p14:creationId xmlns:p14="http://schemas.microsoft.com/office/powerpoint/2010/main" val="2782073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94BB42-DC87-440A-EA60-CDB705B8E163}"/>
              </a:ext>
            </a:extLst>
          </p:cNvPr>
          <p:cNvSpPr>
            <a:spLocks noGrp="1"/>
          </p:cNvSpPr>
          <p:nvPr>
            <p:ph type="title"/>
          </p:nvPr>
        </p:nvSpPr>
        <p:spPr>
          <a:xfrm>
            <a:off x="838199" y="381419"/>
            <a:ext cx="10762673" cy="632219"/>
          </a:xfrm>
        </p:spPr>
        <p:txBody>
          <a:bodyPr/>
          <a:lstStyle/>
          <a:p>
            <a:r>
              <a:rPr lang="en-GB" dirty="0"/>
              <a:t>Data storage exercise – Say my name!</a:t>
            </a:r>
            <a:br>
              <a:rPr lang="en-GB" dirty="0"/>
            </a:br>
            <a:r>
              <a:rPr lang="en-GB" dirty="0"/>
              <a:t> </a:t>
            </a:r>
          </a:p>
        </p:txBody>
      </p:sp>
      <p:sp>
        <p:nvSpPr>
          <p:cNvPr id="5" name="Text Placeholder 4">
            <a:extLst>
              <a:ext uri="{FF2B5EF4-FFF2-40B4-BE49-F238E27FC236}">
                <a16:creationId xmlns:a16="http://schemas.microsoft.com/office/drawing/2014/main" id="{0CE03F61-4BF2-4332-08D6-9F7904655B33}"/>
              </a:ext>
            </a:extLst>
          </p:cNvPr>
          <p:cNvSpPr>
            <a:spLocks noGrp="1"/>
          </p:cNvSpPr>
          <p:nvPr>
            <p:ph type="body" sz="quarter" idx="10"/>
          </p:nvPr>
        </p:nvSpPr>
        <p:spPr>
          <a:xfrm>
            <a:off x="838198" y="1279055"/>
            <a:ext cx="5474111" cy="4299890"/>
          </a:xfrm>
        </p:spPr>
        <p:txBody>
          <a:bodyPr/>
          <a:lstStyle/>
          <a:p>
            <a:pPr marL="285750" indent="-285750">
              <a:buFont typeface="Arial" panose="020B0604020202020204" pitchFamily="34" charset="0"/>
              <a:buChar char="•"/>
            </a:pPr>
            <a:r>
              <a:rPr lang="en-GB" dirty="0">
                <a:solidFill>
                  <a:srgbClr val="494949"/>
                </a:solidFill>
              </a:rPr>
              <a:t>Write a program that will </a:t>
            </a:r>
            <a:r>
              <a:rPr lang="en-GB" b="1" dirty="0">
                <a:solidFill>
                  <a:srgbClr val="494949"/>
                </a:solidFill>
              </a:rPr>
              <a:t>store your name and your age</a:t>
            </a:r>
            <a:r>
              <a:rPr lang="en-GB" dirty="0">
                <a:solidFill>
                  <a:srgbClr val="494949"/>
                </a:solidFill>
              </a:rPr>
              <a:t>.</a:t>
            </a:r>
          </a:p>
          <a:p>
            <a:pPr marL="285750" indent="-285750">
              <a:buFont typeface="Arial" panose="020B0604020202020204" pitchFamily="34" charset="0"/>
              <a:buChar char="•"/>
            </a:pPr>
            <a:r>
              <a:rPr lang="en-GB" b="1" dirty="0">
                <a:solidFill>
                  <a:srgbClr val="494949"/>
                </a:solidFill>
              </a:rPr>
              <a:t>Output the details </a:t>
            </a:r>
            <a:r>
              <a:rPr lang="en-GB" dirty="0">
                <a:solidFill>
                  <a:srgbClr val="494949"/>
                </a:solidFill>
              </a:rPr>
              <a:t>to the screen. </a:t>
            </a:r>
          </a:p>
          <a:p>
            <a:endParaRPr lang="en-GB" dirty="0">
              <a:solidFill>
                <a:srgbClr val="494949"/>
              </a:solidFill>
            </a:endParaRPr>
          </a:p>
          <a:p>
            <a:r>
              <a:rPr lang="en-GB" dirty="0">
                <a:solidFill>
                  <a:srgbClr val="494949"/>
                </a:solidFill>
              </a:rPr>
              <a:t>Things you’ll need to consider.</a:t>
            </a:r>
          </a:p>
          <a:p>
            <a:r>
              <a:rPr lang="en-GB" dirty="0">
                <a:solidFill>
                  <a:srgbClr val="494949"/>
                </a:solidFill>
              </a:rPr>
              <a:t>You’ll need two variables, one for name and one for age. Consider the appropriate data types. </a:t>
            </a:r>
          </a:p>
          <a:p>
            <a:r>
              <a:rPr lang="en-GB" dirty="0">
                <a:solidFill>
                  <a:srgbClr val="494949"/>
                </a:solidFill>
              </a:rPr>
              <a:t>Carefully consider the name for each variable and the naming conventions (lower case and then upper (no spaces between) for compounded words).</a:t>
            </a:r>
          </a:p>
          <a:p>
            <a:r>
              <a:rPr lang="en-GB" dirty="0"/>
              <a:t> </a:t>
            </a:r>
          </a:p>
          <a:p>
            <a:endParaRPr lang="en-GB" dirty="0"/>
          </a:p>
        </p:txBody>
      </p:sp>
      <p:sp>
        <p:nvSpPr>
          <p:cNvPr id="8" name="TextBox 7">
            <a:extLst>
              <a:ext uri="{FF2B5EF4-FFF2-40B4-BE49-F238E27FC236}">
                <a16:creationId xmlns:a16="http://schemas.microsoft.com/office/drawing/2014/main" id="{8261D4A4-859F-E457-5138-ABB52EB87F67}"/>
              </a:ext>
            </a:extLst>
          </p:cNvPr>
          <p:cNvSpPr txBox="1"/>
          <p:nvPr/>
        </p:nvSpPr>
        <p:spPr>
          <a:xfrm>
            <a:off x="1179871" y="5053636"/>
            <a:ext cx="6096000" cy="369332"/>
          </a:xfrm>
          <a:prstGeom prst="rect">
            <a:avLst/>
          </a:prstGeom>
          <a:noFill/>
        </p:spPr>
        <p:txBody>
          <a:bodyPr wrap="square">
            <a:spAutoFit/>
          </a:bodyPr>
          <a:lstStyle/>
          <a:p>
            <a:r>
              <a:rPr lang="en-GB" sz="1800" dirty="0">
                <a:solidFill>
                  <a:srgbClr val="000000"/>
                </a:solidFill>
                <a:latin typeface="Consolas" panose="020B0609020204030204" pitchFamily="49" charset="0"/>
              </a:rPr>
              <a:t>My name is Aidan. My age is 21</a:t>
            </a:r>
            <a:endParaRPr lang="en-GB" dirty="0"/>
          </a:p>
        </p:txBody>
      </p:sp>
      <p:sp>
        <p:nvSpPr>
          <p:cNvPr id="9" name="TextBox 8">
            <a:extLst>
              <a:ext uri="{FF2B5EF4-FFF2-40B4-BE49-F238E27FC236}">
                <a16:creationId xmlns:a16="http://schemas.microsoft.com/office/drawing/2014/main" id="{5EF19B83-91B7-38F3-DD74-5C19462D2D1F}"/>
              </a:ext>
            </a:extLst>
          </p:cNvPr>
          <p:cNvSpPr txBox="1"/>
          <p:nvPr/>
        </p:nvSpPr>
        <p:spPr>
          <a:xfrm>
            <a:off x="1850922" y="4207491"/>
            <a:ext cx="2553930" cy="307777"/>
          </a:xfrm>
          <a:prstGeom prst="rect">
            <a:avLst/>
          </a:prstGeom>
          <a:solidFill>
            <a:schemeClr val="bg2">
              <a:lumMod val="9500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dirty="0">
                <a:solidFill>
                  <a:schemeClr val="tx1"/>
                </a:solidFill>
              </a:rPr>
              <a:t>Expected output </a:t>
            </a:r>
          </a:p>
        </p:txBody>
      </p:sp>
      <p:cxnSp>
        <p:nvCxnSpPr>
          <p:cNvPr id="10" name="AutoShape 3">
            <a:extLst>
              <a:ext uri="{FF2B5EF4-FFF2-40B4-BE49-F238E27FC236}">
                <a16:creationId xmlns:a16="http://schemas.microsoft.com/office/drawing/2014/main" id="{E1686CB2-1C7F-D2A7-ED4C-E4DA3434E499}"/>
              </a:ext>
              <a:ext uri="{C183D7F6-B498-43B3-948B-1728B52AA6E4}">
                <adec:decorative xmlns:adec="http://schemas.microsoft.com/office/drawing/2017/decorative" val="1"/>
              </a:ext>
            </a:extLst>
          </p:cNvPr>
          <p:cNvCxnSpPr>
            <a:cxnSpLocks noChangeShapeType="1"/>
          </p:cNvCxnSpPr>
          <p:nvPr/>
        </p:nvCxnSpPr>
        <p:spPr bwMode="auto">
          <a:xfrm>
            <a:off x="2970570" y="4515268"/>
            <a:ext cx="0" cy="373192"/>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pic>
        <p:nvPicPr>
          <p:cNvPr id="1028" name="Picture 4" descr="Say My Name&quot; | Say My Name | Breaking Bad - YouTube">
            <a:extLst>
              <a:ext uri="{FF2B5EF4-FFF2-40B4-BE49-F238E27FC236}">
                <a16:creationId xmlns:a16="http://schemas.microsoft.com/office/drawing/2014/main" id="{46C3E260-DE45-A577-EF44-A331AE9199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9535" y="1965540"/>
            <a:ext cx="5818242" cy="3272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5607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565D11-75EB-DA62-7C90-0F9593A9255D}"/>
              </a:ext>
            </a:extLst>
          </p:cNvPr>
          <p:cNvSpPr>
            <a:spLocks noGrp="1"/>
          </p:cNvSpPr>
          <p:nvPr>
            <p:ph type="title"/>
          </p:nvPr>
        </p:nvSpPr>
        <p:spPr/>
        <p:txBody>
          <a:bodyPr/>
          <a:lstStyle/>
          <a:p>
            <a:r>
              <a:rPr lang="en-GB" dirty="0"/>
              <a:t>Operators</a:t>
            </a:r>
          </a:p>
        </p:txBody>
      </p:sp>
      <p:sp>
        <p:nvSpPr>
          <p:cNvPr id="5" name="Text Placeholder 4">
            <a:extLst>
              <a:ext uri="{FF2B5EF4-FFF2-40B4-BE49-F238E27FC236}">
                <a16:creationId xmlns:a16="http://schemas.microsoft.com/office/drawing/2014/main" id="{7195F2C6-A27D-BE9D-270B-4E941E43896E}"/>
              </a:ext>
            </a:extLst>
          </p:cNvPr>
          <p:cNvSpPr>
            <a:spLocks noGrp="1"/>
          </p:cNvSpPr>
          <p:nvPr>
            <p:ph type="body" sz="quarter" idx="10"/>
          </p:nvPr>
        </p:nvSpPr>
        <p:spPr>
          <a:xfrm>
            <a:off x="838199" y="1107852"/>
            <a:ext cx="10970343" cy="4894155"/>
          </a:xfrm>
        </p:spPr>
        <p:txBody>
          <a:bodyPr/>
          <a:lstStyle/>
          <a:p>
            <a:r>
              <a:rPr lang="en-GB" dirty="0">
                <a:solidFill>
                  <a:srgbClr val="494949"/>
                </a:solidFill>
              </a:rPr>
              <a:t>Now that we can store data, we’ll want to be able to do something with it. Java operators are symbols that are used to perform various operations on values or variables. There are several types of operators in Java: including Comparison Operators, Logical Operators, Assignment Operators, Conditional Operators and : </a:t>
            </a:r>
          </a:p>
          <a:p>
            <a:endParaRPr lang="en-GB" dirty="0">
              <a:solidFill>
                <a:srgbClr val="494949"/>
              </a:solidFill>
            </a:endParaRPr>
          </a:p>
          <a:p>
            <a:r>
              <a:rPr lang="en-GB" b="1" dirty="0">
                <a:solidFill>
                  <a:srgbClr val="494949"/>
                </a:solidFill>
              </a:rPr>
              <a:t>Arithmetic Operators</a:t>
            </a:r>
            <a:r>
              <a:rPr lang="en-GB" dirty="0">
                <a:solidFill>
                  <a:srgbClr val="494949"/>
                </a:solidFill>
              </a:rPr>
              <a:t>: These are used to perform basic mathematical operations such as addition, subtraction, multiplication, division, and modulus. The arithmetic operators are represented by symbols such as +, -, *, /, and %. </a:t>
            </a:r>
          </a:p>
          <a:p>
            <a:endParaRPr lang="en-GB" dirty="0"/>
          </a:p>
          <a:p>
            <a:endParaRPr lang="en-GB" dirty="0"/>
          </a:p>
        </p:txBody>
      </p:sp>
      <p:pic>
        <p:nvPicPr>
          <p:cNvPr id="6" name="Picture 2">
            <a:extLst>
              <a:ext uri="{FF2B5EF4-FFF2-40B4-BE49-F238E27FC236}">
                <a16:creationId xmlns:a16="http://schemas.microsoft.com/office/drawing/2014/main" id="{F2647AE2-41DB-11B6-C2DA-54FC47F82C0A}"/>
              </a:ext>
              <a:ext uri="{C183D7F6-B498-43B3-948B-1728B52AA6E4}">
                <adec:decorative xmlns:adec="http://schemas.microsoft.com/office/drawing/2017/decorative" val="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53715" y="3106031"/>
            <a:ext cx="4595506" cy="2653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625349B4-D585-948E-808C-9CCA96852ED3}"/>
              </a:ext>
            </a:extLst>
          </p:cNvPr>
          <p:cNvPicPr>
            <a:picLocks noChangeAspect="1"/>
          </p:cNvPicPr>
          <p:nvPr/>
        </p:nvPicPr>
        <p:blipFill>
          <a:blip r:embed="rId3"/>
          <a:stretch>
            <a:fillRect/>
          </a:stretch>
        </p:blipFill>
        <p:spPr>
          <a:xfrm>
            <a:off x="1244337" y="3065094"/>
            <a:ext cx="2840612" cy="2685054"/>
          </a:xfrm>
          <a:prstGeom prst="rect">
            <a:avLst/>
          </a:prstGeom>
        </p:spPr>
      </p:pic>
    </p:spTree>
    <p:extLst>
      <p:ext uri="{BB962C8B-B14F-4D97-AF65-F5344CB8AC3E}">
        <p14:creationId xmlns:p14="http://schemas.microsoft.com/office/powerpoint/2010/main" val="836599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6F7201-964C-0DDE-7CF5-67F2812ACB68}"/>
              </a:ext>
            </a:extLst>
          </p:cNvPr>
          <p:cNvSpPr>
            <a:spLocks noGrp="1"/>
          </p:cNvSpPr>
          <p:nvPr>
            <p:ph type="title"/>
          </p:nvPr>
        </p:nvSpPr>
        <p:spPr>
          <a:xfrm>
            <a:off x="838199" y="381419"/>
            <a:ext cx="10616382" cy="632219"/>
          </a:xfrm>
        </p:spPr>
        <p:txBody>
          <a:bodyPr/>
          <a:lstStyle/>
          <a:p>
            <a:r>
              <a:rPr lang="en-GB" dirty="0"/>
              <a:t>Arithmetic Maths operators in action</a:t>
            </a:r>
          </a:p>
        </p:txBody>
      </p:sp>
      <p:pic>
        <p:nvPicPr>
          <p:cNvPr id="6" name="Picture 3">
            <a:extLst>
              <a:ext uri="{FF2B5EF4-FFF2-40B4-BE49-F238E27FC236}">
                <a16:creationId xmlns:a16="http://schemas.microsoft.com/office/drawing/2014/main" id="{7CC32082-FBB4-E8B7-D854-65CCCB019FF5}"/>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683" y="1229032"/>
            <a:ext cx="3810659" cy="4571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58636733-436C-A478-EA83-86188C4D16A0}"/>
              </a:ext>
            </a:extLst>
          </p:cNvPr>
          <p:cNvSpPr txBox="1"/>
          <p:nvPr/>
        </p:nvSpPr>
        <p:spPr>
          <a:xfrm>
            <a:off x="5139752" y="1707085"/>
            <a:ext cx="6010029" cy="307777"/>
          </a:xfrm>
          <a:prstGeom prst="rect">
            <a:avLst/>
          </a:prstGeom>
          <a:solidFill>
            <a:schemeClr val="bg2">
              <a:lumMod val="9500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dirty="0">
                <a:solidFill>
                  <a:schemeClr val="tx1"/>
                </a:solidFill>
              </a:rPr>
              <a:t>The </a:t>
            </a:r>
            <a:r>
              <a:rPr lang="en-GB" sz="1400" b="1" dirty="0">
                <a:solidFill>
                  <a:schemeClr val="tx1"/>
                </a:solidFill>
              </a:rPr>
              <a:t>=</a:t>
            </a:r>
            <a:r>
              <a:rPr lang="en-GB" sz="1400" dirty="0">
                <a:solidFill>
                  <a:schemeClr val="tx1"/>
                </a:solidFill>
              </a:rPr>
              <a:t> is known as the </a:t>
            </a:r>
            <a:r>
              <a:rPr lang="en-GB" sz="1400" b="1" dirty="0">
                <a:solidFill>
                  <a:schemeClr val="tx1"/>
                </a:solidFill>
              </a:rPr>
              <a:t>assignment operator</a:t>
            </a:r>
            <a:r>
              <a:rPr lang="en-GB" sz="1400" dirty="0">
                <a:solidFill>
                  <a:schemeClr val="tx1"/>
                </a:solidFill>
              </a:rPr>
              <a:t>.  It assigns a value to the variable</a:t>
            </a:r>
          </a:p>
        </p:txBody>
      </p:sp>
      <p:sp>
        <p:nvSpPr>
          <p:cNvPr id="13" name="TextBox 12">
            <a:extLst>
              <a:ext uri="{FF2B5EF4-FFF2-40B4-BE49-F238E27FC236}">
                <a16:creationId xmlns:a16="http://schemas.microsoft.com/office/drawing/2014/main" id="{2A337445-7133-B741-8DDB-EC6FC432814F}"/>
              </a:ext>
            </a:extLst>
          </p:cNvPr>
          <p:cNvSpPr txBox="1"/>
          <p:nvPr/>
        </p:nvSpPr>
        <p:spPr>
          <a:xfrm>
            <a:off x="5145327" y="2613937"/>
            <a:ext cx="6010029" cy="307777"/>
          </a:xfrm>
          <a:prstGeom prst="rect">
            <a:avLst/>
          </a:prstGeom>
          <a:solidFill>
            <a:schemeClr val="bg2">
              <a:lumMod val="9500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dirty="0">
                <a:solidFill>
                  <a:schemeClr val="tx1"/>
                </a:solidFill>
              </a:rPr>
              <a:t>Everything to the right of the </a:t>
            </a:r>
            <a:r>
              <a:rPr lang="en-GB" sz="1400" b="1" dirty="0">
                <a:solidFill>
                  <a:schemeClr val="tx1"/>
                </a:solidFill>
              </a:rPr>
              <a:t>= operator </a:t>
            </a:r>
            <a:r>
              <a:rPr lang="en-GB" sz="1400" dirty="0">
                <a:solidFill>
                  <a:schemeClr val="tx1"/>
                </a:solidFill>
              </a:rPr>
              <a:t>is </a:t>
            </a:r>
            <a:r>
              <a:rPr lang="en-GB" sz="1400" b="1" dirty="0">
                <a:solidFill>
                  <a:schemeClr val="tx1"/>
                </a:solidFill>
              </a:rPr>
              <a:t>evaluated</a:t>
            </a:r>
            <a:r>
              <a:rPr lang="en-GB" sz="1400" dirty="0">
                <a:solidFill>
                  <a:schemeClr val="tx1"/>
                </a:solidFill>
              </a:rPr>
              <a:t> </a:t>
            </a:r>
            <a:r>
              <a:rPr lang="en-GB" sz="1400" b="1" dirty="0">
                <a:solidFill>
                  <a:schemeClr val="tx1"/>
                </a:solidFill>
              </a:rPr>
              <a:t>before</a:t>
            </a:r>
            <a:r>
              <a:rPr lang="en-GB" sz="1400" dirty="0">
                <a:solidFill>
                  <a:schemeClr val="tx1"/>
                </a:solidFill>
              </a:rPr>
              <a:t> the </a:t>
            </a:r>
            <a:r>
              <a:rPr lang="en-GB" sz="1400" b="1" dirty="0">
                <a:solidFill>
                  <a:schemeClr val="tx1"/>
                </a:solidFill>
              </a:rPr>
              <a:t>assignment</a:t>
            </a:r>
            <a:r>
              <a:rPr lang="en-GB" sz="1400" dirty="0">
                <a:solidFill>
                  <a:schemeClr val="tx1"/>
                </a:solidFill>
              </a:rPr>
              <a:t>.</a:t>
            </a:r>
          </a:p>
        </p:txBody>
      </p:sp>
      <p:sp>
        <p:nvSpPr>
          <p:cNvPr id="14" name="TextBox 13">
            <a:extLst>
              <a:ext uri="{FF2B5EF4-FFF2-40B4-BE49-F238E27FC236}">
                <a16:creationId xmlns:a16="http://schemas.microsoft.com/office/drawing/2014/main" id="{163593E6-B79C-1142-C00C-89D05E0ACF42}"/>
              </a:ext>
            </a:extLst>
          </p:cNvPr>
          <p:cNvSpPr txBox="1"/>
          <p:nvPr/>
        </p:nvSpPr>
        <p:spPr>
          <a:xfrm>
            <a:off x="5139751" y="3674677"/>
            <a:ext cx="6010029" cy="1169551"/>
          </a:xfrm>
          <a:prstGeom prst="rect">
            <a:avLst/>
          </a:prstGeom>
          <a:solidFill>
            <a:schemeClr val="bg2">
              <a:lumMod val="9500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dirty="0">
                <a:solidFill>
                  <a:schemeClr val="tx1"/>
                </a:solidFill>
              </a:rPr>
              <a:t>Portions of statements that contain calculations are called </a:t>
            </a:r>
            <a:r>
              <a:rPr lang="en-GB" sz="1400" b="1" dirty="0">
                <a:solidFill>
                  <a:schemeClr val="tx1"/>
                </a:solidFill>
              </a:rPr>
              <a:t>expressions</a:t>
            </a:r>
            <a:r>
              <a:rPr lang="en-GB" sz="1400" dirty="0">
                <a:solidFill>
                  <a:schemeClr val="tx1"/>
                </a:solidFill>
              </a:rPr>
              <a:t>.</a:t>
            </a:r>
          </a:p>
          <a:p>
            <a:pPr eaLnBrk="1" hangingPunct="1">
              <a:defRPr/>
            </a:pPr>
            <a:endParaRPr lang="en-GB" sz="1400" dirty="0">
              <a:solidFill>
                <a:schemeClr val="tx1"/>
              </a:solidFill>
            </a:endParaRPr>
          </a:p>
          <a:p>
            <a:pPr eaLnBrk="1" hangingPunct="1">
              <a:defRPr/>
            </a:pPr>
            <a:r>
              <a:rPr lang="en-GB" sz="1400" dirty="0">
                <a:solidFill>
                  <a:schemeClr val="tx1"/>
                </a:solidFill>
              </a:rPr>
              <a:t>An expression in Java is a combination of one or more variables, values, operators, and method calls that can be evaluated to produce a result. It can represent a computation or a value that needs to be computed or retrieved.</a:t>
            </a:r>
          </a:p>
        </p:txBody>
      </p:sp>
    </p:spTree>
    <p:extLst>
      <p:ext uri="{BB962C8B-B14F-4D97-AF65-F5344CB8AC3E}">
        <p14:creationId xmlns:p14="http://schemas.microsoft.com/office/powerpoint/2010/main" val="4027237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28C426-8F6B-A046-2BFF-3B84217BC5DE}"/>
              </a:ext>
            </a:extLst>
          </p:cNvPr>
          <p:cNvSpPr>
            <a:spLocks noGrp="1"/>
          </p:cNvSpPr>
          <p:nvPr>
            <p:ph type="title"/>
          </p:nvPr>
        </p:nvSpPr>
        <p:spPr/>
        <p:txBody>
          <a:bodyPr/>
          <a:lstStyle/>
          <a:p>
            <a:r>
              <a:rPr lang="en-GB" dirty="0"/>
              <a:t>Casting  </a:t>
            </a:r>
          </a:p>
        </p:txBody>
      </p:sp>
      <p:sp>
        <p:nvSpPr>
          <p:cNvPr id="4" name="Text Placeholder 3">
            <a:extLst>
              <a:ext uri="{FF2B5EF4-FFF2-40B4-BE49-F238E27FC236}">
                <a16:creationId xmlns:a16="http://schemas.microsoft.com/office/drawing/2014/main" id="{7F3B0460-94D7-8934-5385-7B78861B02D5}"/>
              </a:ext>
            </a:extLst>
          </p:cNvPr>
          <p:cNvSpPr>
            <a:spLocks noGrp="1"/>
          </p:cNvSpPr>
          <p:nvPr>
            <p:ph type="body" sz="quarter" idx="10"/>
          </p:nvPr>
        </p:nvSpPr>
        <p:spPr>
          <a:xfrm>
            <a:off x="838199" y="1226384"/>
            <a:ext cx="11150601" cy="4894155"/>
          </a:xfrm>
        </p:spPr>
        <p:txBody>
          <a:bodyPr/>
          <a:lstStyle/>
          <a:p>
            <a:r>
              <a:rPr lang="en-GB" dirty="0">
                <a:solidFill>
                  <a:schemeClr val="tx2"/>
                </a:solidFill>
              </a:rPr>
              <a:t>When you perform the division operation 6/4, the result might not be what you expect because both the numerator (6) and denominator (4) are integers. In integer division, the result will be truncated to an integer, and any fractional part will be discarded</a:t>
            </a:r>
          </a:p>
          <a:p>
            <a:endParaRPr lang="en-GB" dirty="0">
              <a:solidFill>
                <a:schemeClr val="tx2"/>
              </a:solidFill>
            </a:endParaRPr>
          </a:p>
          <a:p>
            <a:endParaRPr lang="en-GB" dirty="0">
              <a:solidFill>
                <a:schemeClr val="tx2"/>
              </a:solidFill>
            </a:endParaRPr>
          </a:p>
          <a:p>
            <a:endParaRPr lang="en-GB" dirty="0">
              <a:solidFill>
                <a:schemeClr val="tx2"/>
              </a:solidFill>
            </a:endParaRPr>
          </a:p>
          <a:p>
            <a:endParaRPr lang="en-GB" dirty="0">
              <a:solidFill>
                <a:schemeClr val="tx2"/>
              </a:solidFill>
            </a:endParaRPr>
          </a:p>
          <a:p>
            <a:endParaRPr lang="en-GB" dirty="0">
              <a:solidFill>
                <a:schemeClr val="tx2"/>
              </a:solidFill>
            </a:endParaRPr>
          </a:p>
          <a:p>
            <a:endParaRPr lang="en-GB" dirty="0">
              <a:solidFill>
                <a:schemeClr val="tx2"/>
              </a:solidFill>
            </a:endParaRPr>
          </a:p>
          <a:p>
            <a:endParaRPr lang="en-GB" dirty="0">
              <a:solidFill>
                <a:schemeClr val="tx2"/>
              </a:solidFill>
            </a:endParaRPr>
          </a:p>
          <a:p>
            <a:r>
              <a:rPr lang="en-GB" b="1" dirty="0">
                <a:solidFill>
                  <a:schemeClr val="tx2"/>
                </a:solidFill>
                <a:latin typeface="Consolas" panose="020B0609020204030204" pitchFamily="49" charset="0"/>
              </a:rPr>
              <a:t>(double) </a:t>
            </a:r>
            <a:r>
              <a:rPr lang="en-GB" dirty="0">
                <a:solidFill>
                  <a:schemeClr val="tx2"/>
                </a:solidFill>
              </a:rPr>
              <a:t>is a </a:t>
            </a:r>
            <a:r>
              <a:rPr lang="en-GB" b="1" dirty="0">
                <a:solidFill>
                  <a:schemeClr val="tx2"/>
                </a:solidFill>
              </a:rPr>
              <a:t>casting</a:t>
            </a:r>
            <a:r>
              <a:rPr lang="en-GB" dirty="0">
                <a:solidFill>
                  <a:schemeClr val="tx2"/>
                </a:solidFill>
              </a:rPr>
              <a:t> operation. It explicitly converts the value of num1 from its original data type (which is int) to a double (within the expression). This casting is performed to ensure that the division operation is a floating-point division, which allows for any decimal values to be retained in the result.</a:t>
            </a:r>
          </a:p>
        </p:txBody>
      </p:sp>
      <p:pic>
        <p:nvPicPr>
          <p:cNvPr id="6" name="Picture 5">
            <a:extLst>
              <a:ext uri="{FF2B5EF4-FFF2-40B4-BE49-F238E27FC236}">
                <a16:creationId xmlns:a16="http://schemas.microsoft.com/office/drawing/2014/main" id="{26336867-99A5-2487-A583-A5B53FA3F62A}"/>
              </a:ext>
            </a:extLst>
          </p:cNvPr>
          <p:cNvPicPr>
            <a:picLocks noChangeAspect="1"/>
          </p:cNvPicPr>
          <p:nvPr/>
        </p:nvPicPr>
        <p:blipFill>
          <a:blip r:embed="rId3"/>
          <a:stretch>
            <a:fillRect/>
          </a:stretch>
        </p:blipFill>
        <p:spPr>
          <a:xfrm>
            <a:off x="3902968" y="1932596"/>
            <a:ext cx="3809999" cy="1726798"/>
          </a:xfrm>
          <a:prstGeom prst="rect">
            <a:avLst/>
          </a:prstGeom>
        </p:spPr>
      </p:pic>
      <p:pic>
        <p:nvPicPr>
          <p:cNvPr id="8" name="Picture 7">
            <a:extLst>
              <a:ext uri="{FF2B5EF4-FFF2-40B4-BE49-F238E27FC236}">
                <a16:creationId xmlns:a16="http://schemas.microsoft.com/office/drawing/2014/main" id="{78D2239A-3EF1-DFDB-C55A-47D4B2F5B2B4}"/>
              </a:ext>
            </a:extLst>
          </p:cNvPr>
          <p:cNvPicPr>
            <a:picLocks noChangeAspect="1"/>
          </p:cNvPicPr>
          <p:nvPr/>
        </p:nvPicPr>
        <p:blipFill>
          <a:blip r:embed="rId4"/>
          <a:stretch>
            <a:fillRect/>
          </a:stretch>
        </p:blipFill>
        <p:spPr>
          <a:xfrm>
            <a:off x="3902968" y="4629166"/>
            <a:ext cx="3685976" cy="1661146"/>
          </a:xfrm>
          <a:prstGeom prst="rect">
            <a:avLst/>
          </a:prstGeom>
        </p:spPr>
      </p:pic>
      <p:sp>
        <p:nvSpPr>
          <p:cNvPr id="10" name="TextBox 9">
            <a:extLst>
              <a:ext uri="{FF2B5EF4-FFF2-40B4-BE49-F238E27FC236}">
                <a16:creationId xmlns:a16="http://schemas.microsoft.com/office/drawing/2014/main" id="{56119FFF-B010-C8E0-DCBB-55ACA4BC3500}"/>
              </a:ext>
            </a:extLst>
          </p:cNvPr>
          <p:cNvSpPr txBox="1"/>
          <p:nvPr/>
        </p:nvSpPr>
        <p:spPr>
          <a:xfrm>
            <a:off x="3242733" y="322081"/>
            <a:ext cx="8864600" cy="738664"/>
          </a:xfrm>
          <a:prstGeom prst="rect">
            <a:avLst/>
          </a:prstGeom>
          <a:solidFill>
            <a:schemeClr val="bg1">
              <a:lumMod val="20000"/>
              <a:lumOff val="80000"/>
            </a:schemeClr>
          </a:solidFill>
        </p:spPr>
        <p:txBody>
          <a:bodyPr wrap="square">
            <a:spAutoFit/>
          </a:bodyPr>
          <a:lstStyle/>
          <a:p>
            <a:pPr algn="l">
              <a:buFont typeface="+mj-lt"/>
              <a:buNone/>
            </a:pPr>
            <a:r>
              <a:rPr lang="en-GB" sz="1400" dirty="0">
                <a:solidFill>
                  <a:sysClr val="windowText" lastClr="000000"/>
                </a:solidFill>
                <a:latin typeface="Arial" panose="020B0604020202020204" pitchFamily="34" charset="0"/>
                <a:cs typeface="Arial" panose="020B0604020202020204" pitchFamily="34" charset="0"/>
              </a:rPr>
              <a:t>C</a:t>
            </a:r>
            <a:r>
              <a:rPr lang="en-GB" sz="1400" b="0" i="0" dirty="0">
                <a:solidFill>
                  <a:sysClr val="windowText" lastClr="000000"/>
                </a:solidFill>
                <a:effectLst/>
                <a:latin typeface="Arial" panose="020B0604020202020204" pitchFamily="34" charset="0"/>
                <a:cs typeface="Arial" panose="020B0604020202020204" pitchFamily="34" charset="0"/>
              </a:rPr>
              <a:t>asting is a way to explicitly convert or change the data type of a variable from one type to another. Casting is primarily used when you want to assign a value of one data type to a variable of another data type, and the conversion between these types might result in a loss of precision or potential data loss</a:t>
            </a:r>
          </a:p>
        </p:txBody>
      </p:sp>
    </p:spTree>
    <p:extLst>
      <p:ext uri="{BB962C8B-B14F-4D97-AF65-F5344CB8AC3E}">
        <p14:creationId xmlns:p14="http://schemas.microsoft.com/office/powerpoint/2010/main" val="1463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FD03F0-2747-0385-5D6D-8576623EEACF}"/>
              </a:ext>
            </a:extLst>
          </p:cNvPr>
          <p:cNvSpPr>
            <a:spLocks noGrp="1"/>
          </p:cNvSpPr>
          <p:nvPr>
            <p:ph type="title"/>
          </p:nvPr>
        </p:nvSpPr>
        <p:spPr/>
        <p:txBody>
          <a:bodyPr/>
          <a:lstStyle/>
          <a:p>
            <a:r>
              <a:rPr lang="en-GB" dirty="0"/>
              <a:t>Decision making</a:t>
            </a:r>
          </a:p>
        </p:txBody>
      </p:sp>
      <p:sp>
        <p:nvSpPr>
          <p:cNvPr id="5" name="Text Placeholder 4">
            <a:extLst>
              <a:ext uri="{FF2B5EF4-FFF2-40B4-BE49-F238E27FC236}">
                <a16:creationId xmlns:a16="http://schemas.microsoft.com/office/drawing/2014/main" id="{A25E2296-CE30-E9C6-5FAE-C0BDEC7C1520}"/>
              </a:ext>
            </a:extLst>
          </p:cNvPr>
          <p:cNvSpPr>
            <a:spLocks noGrp="1"/>
          </p:cNvSpPr>
          <p:nvPr>
            <p:ph type="body" sz="quarter" idx="10"/>
          </p:nvPr>
        </p:nvSpPr>
        <p:spPr/>
        <p:txBody>
          <a:bodyPr/>
          <a:lstStyle/>
          <a:p>
            <a:r>
              <a:rPr lang="en-GB" altLang="en-US" dirty="0">
                <a:solidFill>
                  <a:srgbClr val="494949"/>
                </a:solidFill>
              </a:rPr>
              <a:t>A </a:t>
            </a:r>
            <a:r>
              <a:rPr lang="en-GB" altLang="en-US" b="1" dirty="0">
                <a:solidFill>
                  <a:srgbClr val="494949"/>
                </a:solidFill>
              </a:rPr>
              <a:t>condition</a:t>
            </a:r>
            <a:r>
              <a:rPr lang="en-GB" altLang="en-US" dirty="0">
                <a:solidFill>
                  <a:srgbClr val="494949"/>
                </a:solidFill>
              </a:rPr>
              <a:t> is an expression that can be true or false.</a:t>
            </a:r>
          </a:p>
          <a:p>
            <a:r>
              <a:rPr lang="en-GB" altLang="en-US" dirty="0">
                <a:solidFill>
                  <a:srgbClr val="494949"/>
                </a:solidFill>
              </a:rPr>
              <a:t>Java’s </a:t>
            </a:r>
            <a:r>
              <a:rPr lang="en-GB" altLang="en-US" b="1" dirty="0">
                <a:solidFill>
                  <a:srgbClr val="494949"/>
                </a:solidFill>
              </a:rPr>
              <a:t>if selection statement </a:t>
            </a:r>
            <a:r>
              <a:rPr lang="en-GB" altLang="en-US" dirty="0">
                <a:solidFill>
                  <a:srgbClr val="494949"/>
                </a:solidFill>
              </a:rPr>
              <a:t>allows a program to make a decision based on a condition’s value. </a:t>
            </a:r>
          </a:p>
          <a:p>
            <a:r>
              <a:rPr lang="en-GB" altLang="en-US" dirty="0">
                <a:solidFill>
                  <a:srgbClr val="494949"/>
                </a:solidFill>
              </a:rPr>
              <a:t>If the condition in the if statement is true the body of the if statement executes otherwise it is ignored.</a:t>
            </a:r>
          </a:p>
          <a:p>
            <a:r>
              <a:rPr lang="en-GB" altLang="en-US" dirty="0">
                <a:solidFill>
                  <a:srgbClr val="494949"/>
                </a:solidFill>
              </a:rPr>
              <a:t>Conditions in the if statement are performed by the </a:t>
            </a:r>
            <a:r>
              <a:rPr lang="en-GB" altLang="en-US" b="1" dirty="0">
                <a:solidFill>
                  <a:srgbClr val="494949"/>
                </a:solidFill>
              </a:rPr>
              <a:t>equality</a:t>
            </a:r>
            <a:r>
              <a:rPr lang="en-GB" altLang="en-US" dirty="0">
                <a:solidFill>
                  <a:srgbClr val="494949"/>
                </a:solidFill>
              </a:rPr>
              <a:t> </a:t>
            </a:r>
            <a:r>
              <a:rPr lang="en-GB" altLang="en-US" b="1" dirty="0">
                <a:solidFill>
                  <a:srgbClr val="494949"/>
                </a:solidFill>
              </a:rPr>
              <a:t>operators</a:t>
            </a:r>
            <a:r>
              <a:rPr lang="en-GB" altLang="en-US" dirty="0">
                <a:solidFill>
                  <a:srgbClr val="494949"/>
                </a:solidFill>
              </a:rPr>
              <a:t> and the </a:t>
            </a:r>
            <a:r>
              <a:rPr lang="en-GB" altLang="en-US" b="1" dirty="0">
                <a:solidFill>
                  <a:srgbClr val="494949"/>
                </a:solidFill>
              </a:rPr>
              <a:t>relational</a:t>
            </a:r>
            <a:r>
              <a:rPr lang="en-GB" altLang="en-US" dirty="0">
                <a:solidFill>
                  <a:srgbClr val="494949"/>
                </a:solidFill>
              </a:rPr>
              <a:t> </a:t>
            </a:r>
            <a:r>
              <a:rPr lang="en-GB" altLang="en-US" b="1" dirty="0">
                <a:solidFill>
                  <a:srgbClr val="494949"/>
                </a:solidFill>
              </a:rPr>
              <a:t>operators</a:t>
            </a:r>
          </a:p>
          <a:p>
            <a:r>
              <a:rPr lang="en-GB" altLang="en-US" b="1" dirty="0">
                <a:solidFill>
                  <a:srgbClr val="494949"/>
                </a:solidFill>
              </a:rPr>
              <a:t>equality</a:t>
            </a:r>
          </a:p>
          <a:p>
            <a:r>
              <a:rPr lang="en-GB" altLang="en-US" dirty="0">
                <a:solidFill>
                  <a:srgbClr val="494949"/>
                </a:solidFill>
              </a:rPr>
              <a:t>	== 	Equal to </a:t>
            </a:r>
          </a:p>
          <a:p>
            <a:r>
              <a:rPr lang="en-GB" altLang="en-US" dirty="0">
                <a:solidFill>
                  <a:srgbClr val="494949"/>
                </a:solidFill>
              </a:rPr>
              <a:t>	!= 	Not equal to </a:t>
            </a:r>
          </a:p>
          <a:p>
            <a:r>
              <a:rPr lang="en-GB" altLang="en-US" b="1" dirty="0">
                <a:solidFill>
                  <a:srgbClr val="494949"/>
                </a:solidFill>
              </a:rPr>
              <a:t>relational</a:t>
            </a:r>
          </a:p>
          <a:p>
            <a:r>
              <a:rPr lang="en-GB" altLang="en-US" dirty="0">
                <a:solidFill>
                  <a:srgbClr val="494949"/>
                </a:solidFill>
              </a:rPr>
              <a:t>	&gt; 	Greater than </a:t>
            </a:r>
          </a:p>
          <a:p>
            <a:r>
              <a:rPr lang="en-GB" altLang="en-US" dirty="0">
                <a:solidFill>
                  <a:srgbClr val="494949"/>
                </a:solidFill>
              </a:rPr>
              <a:t>	&gt;= 	Greater than or equal to </a:t>
            </a:r>
          </a:p>
          <a:p>
            <a:r>
              <a:rPr lang="en-GB" altLang="en-US" dirty="0">
                <a:solidFill>
                  <a:srgbClr val="494949"/>
                </a:solidFill>
              </a:rPr>
              <a:t>	&lt; 	Less than </a:t>
            </a:r>
          </a:p>
          <a:p>
            <a:r>
              <a:rPr lang="en-GB" altLang="en-US" dirty="0">
                <a:solidFill>
                  <a:srgbClr val="494949"/>
                </a:solidFill>
              </a:rPr>
              <a:t>	&lt;= 	Less than or equal to</a:t>
            </a:r>
          </a:p>
          <a:p>
            <a:endParaRPr lang="en-GB" altLang="en-US" dirty="0"/>
          </a:p>
          <a:p>
            <a:endParaRPr lang="en-GB" dirty="0"/>
          </a:p>
        </p:txBody>
      </p:sp>
      <p:pic>
        <p:nvPicPr>
          <p:cNvPr id="6" name="Picture 2">
            <a:extLst>
              <a:ext uri="{FF2B5EF4-FFF2-40B4-BE49-F238E27FC236}">
                <a16:creationId xmlns:a16="http://schemas.microsoft.com/office/drawing/2014/main" id="{6C285ABB-E4E2-6B1A-9AA2-0C96291A1295}"/>
              </a:ext>
              <a:ext uri="{C183D7F6-B498-43B3-948B-1728B52AA6E4}">
                <adec:decorative xmlns:adec="http://schemas.microsoft.com/office/drawing/2017/decorative" val="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6628" y="697527"/>
            <a:ext cx="5387172" cy="4894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A1849550-B361-9377-8D57-66DF9D595851}"/>
              </a:ext>
            </a:extLst>
          </p:cNvPr>
          <p:cNvPicPr>
            <a:picLocks noChangeAspect="1"/>
          </p:cNvPicPr>
          <p:nvPr/>
        </p:nvPicPr>
        <p:blipFill>
          <a:blip r:embed="rId3"/>
          <a:stretch>
            <a:fillRect/>
          </a:stretch>
        </p:blipFill>
        <p:spPr>
          <a:xfrm>
            <a:off x="11551" y="4321095"/>
            <a:ext cx="1760688" cy="2536905"/>
          </a:xfrm>
          <a:prstGeom prst="rect">
            <a:avLst/>
          </a:prstGeom>
        </p:spPr>
      </p:pic>
    </p:spTree>
    <p:extLst>
      <p:ext uri="{BB962C8B-B14F-4D97-AF65-F5344CB8AC3E}">
        <p14:creationId xmlns:p14="http://schemas.microsoft.com/office/powerpoint/2010/main" val="1637254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F575774-1FF6-57D1-5C1D-469F0961A7D6}"/>
              </a:ext>
            </a:extLst>
          </p:cNvPr>
          <p:cNvSpPr>
            <a:spLocks noGrp="1"/>
          </p:cNvSpPr>
          <p:nvPr>
            <p:ph type="title"/>
          </p:nvPr>
        </p:nvSpPr>
        <p:spPr>
          <a:xfrm>
            <a:off x="838200" y="381419"/>
            <a:ext cx="6535994" cy="632219"/>
          </a:xfrm>
        </p:spPr>
        <p:txBody>
          <a:bodyPr/>
          <a:lstStyle/>
          <a:p>
            <a:r>
              <a:rPr lang="en-GB" dirty="0"/>
              <a:t>Compiling and running</a:t>
            </a:r>
          </a:p>
        </p:txBody>
      </p:sp>
      <p:sp>
        <p:nvSpPr>
          <p:cNvPr id="5" name="Text Placeholder 4">
            <a:extLst>
              <a:ext uri="{FF2B5EF4-FFF2-40B4-BE49-F238E27FC236}">
                <a16:creationId xmlns:a16="http://schemas.microsoft.com/office/drawing/2014/main" id="{A67031ED-A959-913A-B18B-94827FAEF59C}"/>
              </a:ext>
            </a:extLst>
          </p:cNvPr>
          <p:cNvSpPr>
            <a:spLocks noGrp="1"/>
          </p:cNvSpPr>
          <p:nvPr>
            <p:ph type="body" sz="quarter" idx="10"/>
          </p:nvPr>
        </p:nvSpPr>
        <p:spPr>
          <a:xfrm>
            <a:off x="5758992" y="1843325"/>
            <a:ext cx="5621594" cy="4007669"/>
          </a:xfrm>
        </p:spPr>
        <p:txBody>
          <a:bodyPr/>
          <a:lstStyle/>
          <a:p>
            <a:r>
              <a:rPr lang="en-GB" dirty="0">
                <a:solidFill>
                  <a:srgbClr val="494949"/>
                </a:solidFill>
              </a:rPr>
              <a:t>Developers write the </a:t>
            </a:r>
            <a:r>
              <a:rPr lang="en-GB" b="1" dirty="0">
                <a:solidFill>
                  <a:srgbClr val="494949"/>
                </a:solidFill>
              </a:rPr>
              <a:t>source code </a:t>
            </a:r>
            <a:r>
              <a:rPr lang="en-GB" dirty="0">
                <a:solidFill>
                  <a:srgbClr val="494949"/>
                </a:solidFill>
              </a:rPr>
              <a:t>which is saved with the file extension </a:t>
            </a:r>
            <a:r>
              <a:rPr lang="en-GB" b="1" dirty="0">
                <a:solidFill>
                  <a:srgbClr val="494949"/>
                </a:solidFill>
              </a:rPr>
              <a:t>.java</a:t>
            </a:r>
            <a:r>
              <a:rPr lang="en-GB" dirty="0">
                <a:solidFill>
                  <a:srgbClr val="494949"/>
                </a:solidFill>
              </a:rPr>
              <a:t>. </a:t>
            </a:r>
            <a:br>
              <a:rPr lang="en-GB" dirty="0">
                <a:solidFill>
                  <a:srgbClr val="494949"/>
                </a:solidFill>
              </a:rPr>
            </a:br>
            <a:endParaRPr lang="en-GB" dirty="0">
              <a:solidFill>
                <a:srgbClr val="494949"/>
              </a:solidFill>
            </a:endParaRPr>
          </a:p>
          <a:p>
            <a:r>
              <a:rPr lang="en-GB" b="1" dirty="0">
                <a:solidFill>
                  <a:srgbClr val="494949"/>
                </a:solidFill>
              </a:rPr>
              <a:t>Javac</a:t>
            </a:r>
            <a:r>
              <a:rPr lang="en-GB" dirty="0">
                <a:solidFill>
                  <a:srgbClr val="494949"/>
                </a:solidFill>
              </a:rPr>
              <a:t> is then used to turn (i.e. </a:t>
            </a:r>
            <a:r>
              <a:rPr lang="en-GB" b="1" dirty="0">
                <a:solidFill>
                  <a:srgbClr val="494949"/>
                </a:solidFill>
              </a:rPr>
              <a:t>compile</a:t>
            </a:r>
            <a:r>
              <a:rPr lang="en-GB" dirty="0">
                <a:solidFill>
                  <a:srgbClr val="494949"/>
                </a:solidFill>
              </a:rPr>
              <a:t>) this source code into </a:t>
            </a:r>
            <a:r>
              <a:rPr lang="en-GB" b="1" dirty="0">
                <a:solidFill>
                  <a:srgbClr val="494949"/>
                </a:solidFill>
              </a:rPr>
              <a:t>bytecode</a:t>
            </a:r>
            <a:r>
              <a:rPr lang="en-GB" dirty="0">
                <a:solidFill>
                  <a:srgbClr val="494949"/>
                </a:solidFill>
              </a:rPr>
              <a:t>.  </a:t>
            </a:r>
            <a:br>
              <a:rPr lang="en-GB" dirty="0">
                <a:solidFill>
                  <a:srgbClr val="494949"/>
                </a:solidFill>
              </a:rPr>
            </a:br>
            <a:endParaRPr lang="en-GB" dirty="0">
              <a:solidFill>
                <a:srgbClr val="494949"/>
              </a:solidFill>
            </a:endParaRPr>
          </a:p>
          <a:p>
            <a:r>
              <a:rPr lang="en-GB" dirty="0">
                <a:solidFill>
                  <a:srgbClr val="494949"/>
                </a:solidFill>
              </a:rPr>
              <a:t>After </a:t>
            </a:r>
            <a:r>
              <a:rPr lang="en-GB" b="1" dirty="0">
                <a:solidFill>
                  <a:srgbClr val="494949"/>
                </a:solidFill>
              </a:rPr>
              <a:t>Javac</a:t>
            </a:r>
            <a:r>
              <a:rPr lang="en-GB" dirty="0">
                <a:solidFill>
                  <a:srgbClr val="494949"/>
                </a:solidFill>
              </a:rPr>
              <a:t> has finished compiling the bytecode, it creates a new file with the extension </a:t>
            </a:r>
            <a:r>
              <a:rPr lang="en-GB" b="1" dirty="0">
                <a:solidFill>
                  <a:srgbClr val="494949"/>
                </a:solidFill>
              </a:rPr>
              <a:t>.class</a:t>
            </a:r>
            <a:r>
              <a:rPr lang="en-GB" dirty="0">
                <a:solidFill>
                  <a:srgbClr val="494949"/>
                </a:solidFill>
              </a:rPr>
              <a:t>. </a:t>
            </a:r>
            <a:br>
              <a:rPr lang="en-GB" dirty="0">
                <a:solidFill>
                  <a:srgbClr val="494949"/>
                </a:solidFill>
              </a:rPr>
            </a:br>
            <a:endParaRPr lang="en-GB" dirty="0">
              <a:solidFill>
                <a:srgbClr val="494949"/>
              </a:solidFill>
            </a:endParaRPr>
          </a:p>
          <a:p>
            <a:r>
              <a:rPr lang="en-GB" dirty="0">
                <a:solidFill>
                  <a:srgbClr val="494949"/>
                </a:solidFill>
              </a:rPr>
              <a:t>Once the class file has been created, it can be run on the </a:t>
            </a:r>
            <a:r>
              <a:rPr lang="en-GB" b="1" dirty="0">
                <a:solidFill>
                  <a:srgbClr val="494949"/>
                </a:solidFill>
              </a:rPr>
              <a:t>Java Virtual Machine (JVM). </a:t>
            </a:r>
            <a:r>
              <a:rPr lang="en-GB" dirty="0">
                <a:solidFill>
                  <a:srgbClr val="494949"/>
                </a:solidFill>
              </a:rPr>
              <a:t>It is a crucial component of the Java Runtime Environment (JRE). The JVM is responsible for executing Java bytecode, which is a compiled form of Java source code. It provides an abstraction layer between the Java code and the underlying hardware, allowing Java programs to be platform-independent and portable across different operating systems.</a:t>
            </a:r>
          </a:p>
          <a:p>
            <a:endParaRPr lang="en-GB" dirty="0"/>
          </a:p>
        </p:txBody>
      </p:sp>
      <p:pic>
        <p:nvPicPr>
          <p:cNvPr id="6" name="Picture 5">
            <a:extLst>
              <a:ext uri="{FF2B5EF4-FFF2-40B4-BE49-F238E27FC236}">
                <a16:creationId xmlns:a16="http://schemas.microsoft.com/office/drawing/2014/main" id="{A4A72338-CEE3-5AD9-1BEB-4DF6FDE3030A}"/>
              </a:ext>
              <a:ext uri="{C183D7F6-B498-43B3-948B-1728B52AA6E4}">
                <adec:decorative xmlns:adec="http://schemas.microsoft.com/office/drawing/2017/decorative" val="1"/>
              </a:ext>
            </a:extLst>
          </p:cNvPr>
          <p:cNvPicPr/>
          <p:nvPr/>
        </p:nvPicPr>
        <p:blipFill>
          <a:blip r:embed="rId3" cstate="print"/>
          <a:srcRect/>
          <a:stretch>
            <a:fillRect/>
          </a:stretch>
        </p:blipFill>
        <p:spPr bwMode="auto">
          <a:xfrm>
            <a:off x="1168138" y="1400083"/>
            <a:ext cx="3966982" cy="489415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111494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010DE3-EF7A-5606-AFF9-EA304DA98A08}"/>
              </a:ext>
            </a:extLst>
          </p:cNvPr>
          <p:cNvSpPr>
            <a:spLocks noGrp="1"/>
          </p:cNvSpPr>
          <p:nvPr>
            <p:ph type="title"/>
          </p:nvPr>
        </p:nvSpPr>
        <p:spPr/>
        <p:txBody>
          <a:bodyPr/>
          <a:lstStyle/>
          <a:p>
            <a:r>
              <a:rPr lang="en-GB" dirty="0"/>
              <a:t>Summary</a:t>
            </a:r>
          </a:p>
        </p:txBody>
      </p:sp>
      <p:sp>
        <p:nvSpPr>
          <p:cNvPr id="5" name="Text Placeholder 4">
            <a:extLst>
              <a:ext uri="{FF2B5EF4-FFF2-40B4-BE49-F238E27FC236}">
                <a16:creationId xmlns:a16="http://schemas.microsoft.com/office/drawing/2014/main" id="{4A241BFA-4E6C-F91F-17B2-BCCDF531AC68}"/>
              </a:ext>
            </a:extLst>
          </p:cNvPr>
          <p:cNvSpPr>
            <a:spLocks noGrp="1"/>
          </p:cNvSpPr>
          <p:nvPr>
            <p:ph type="body" sz="quarter" idx="10"/>
          </p:nvPr>
        </p:nvSpPr>
        <p:spPr>
          <a:xfrm>
            <a:off x="838200" y="1107852"/>
            <a:ext cx="10055942" cy="1896605"/>
          </a:xfrm>
        </p:spPr>
        <p:txBody>
          <a:bodyPr>
            <a:normAutofit fontScale="92500" lnSpcReduction="10000"/>
          </a:bodyPr>
          <a:lstStyle/>
          <a:p>
            <a:r>
              <a:rPr lang="en-GB" sz="1500" b="0" i="0" dirty="0">
                <a:solidFill>
                  <a:srgbClr val="494949"/>
                </a:solidFill>
                <a:effectLst/>
              </a:rPr>
              <a:t>This lecture covered the basics of writing a Java program, starting with the "Hello World" program. The structure of a typical Java program was explained, including data types, variables, and operators. The process of compiling the program is also outlined.</a:t>
            </a:r>
          </a:p>
          <a:p>
            <a:endParaRPr lang="en-GB" sz="1500" b="0" i="0" dirty="0">
              <a:solidFill>
                <a:srgbClr val="494949"/>
              </a:solidFill>
              <a:effectLst/>
            </a:endParaRPr>
          </a:p>
          <a:p>
            <a:pPr algn="ctr"/>
            <a:endParaRPr lang="en-GB" sz="1500" b="1" i="0" dirty="0">
              <a:solidFill>
                <a:srgbClr val="494949"/>
              </a:solidFill>
              <a:effectLst/>
            </a:endParaRPr>
          </a:p>
          <a:p>
            <a:r>
              <a:rPr lang="en-GB" sz="1500" dirty="0">
                <a:solidFill>
                  <a:srgbClr val="494949"/>
                </a:solidFill>
              </a:rPr>
              <a:t>G</a:t>
            </a:r>
            <a:r>
              <a:rPr lang="en-GB" sz="1500" b="0" i="0" dirty="0">
                <a:solidFill>
                  <a:srgbClr val="494949"/>
                </a:solidFill>
                <a:effectLst/>
              </a:rPr>
              <a:t>et coding! Try out the </a:t>
            </a:r>
            <a:r>
              <a:rPr lang="en-GB" sz="1500" b="1" i="0" dirty="0">
                <a:solidFill>
                  <a:srgbClr val="494949"/>
                </a:solidFill>
                <a:effectLst/>
              </a:rPr>
              <a:t>self-test quiz </a:t>
            </a:r>
            <a:r>
              <a:rPr lang="en-GB" sz="1500" b="0" i="0" dirty="0">
                <a:solidFill>
                  <a:srgbClr val="494949"/>
                </a:solidFill>
                <a:effectLst/>
              </a:rPr>
              <a:t>and the </a:t>
            </a:r>
            <a:r>
              <a:rPr lang="en-GB" sz="1500" b="1" i="0" dirty="0">
                <a:solidFill>
                  <a:srgbClr val="494949"/>
                </a:solidFill>
                <a:effectLst/>
              </a:rPr>
              <a:t>lab exercises</a:t>
            </a:r>
            <a:r>
              <a:rPr lang="en-GB" sz="1500" b="0" i="0" dirty="0">
                <a:solidFill>
                  <a:srgbClr val="494949"/>
                </a:solidFill>
                <a:effectLst/>
              </a:rPr>
              <a:t>.</a:t>
            </a:r>
          </a:p>
          <a:p>
            <a:r>
              <a:rPr lang="en-GB" b="0" i="0" dirty="0">
                <a:solidFill>
                  <a:srgbClr val="494949"/>
                </a:solidFill>
                <a:effectLst/>
              </a:rPr>
              <a:t> </a:t>
            </a:r>
          </a:p>
          <a:p>
            <a:endParaRPr lang="en-GB" dirty="0">
              <a:solidFill>
                <a:srgbClr val="494949"/>
              </a:solidFill>
            </a:endParaRPr>
          </a:p>
          <a:p>
            <a:endParaRPr lang="en-GB" b="0" i="0" dirty="0">
              <a:solidFill>
                <a:srgbClr val="494949"/>
              </a:solidFill>
              <a:effectLst/>
            </a:endParaRPr>
          </a:p>
          <a:p>
            <a:endParaRPr lang="en-GB" b="0" i="0" dirty="0">
              <a:solidFill>
                <a:srgbClr val="494949"/>
              </a:solidFill>
              <a:effectLst/>
            </a:endParaRPr>
          </a:p>
          <a:p>
            <a:endParaRPr lang="en-GB" dirty="0"/>
          </a:p>
        </p:txBody>
      </p:sp>
      <p:pic>
        <p:nvPicPr>
          <p:cNvPr id="1026" name="Picture 2">
            <a:extLst>
              <a:ext uri="{FF2B5EF4-FFF2-40B4-BE49-F238E27FC236}">
                <a16:creationId xmlns:a16="http://schemas.microsoft.com/office/drawing/2014/main" id="{15C16249-AC1F-AB5F-A908-77AE7BFAC416}"/>
              </a:ext>
              <a:ext uri="{C183D7F6-B498-43B3-948B-1728B52AA6E4}">
                <adec:decorative xmlns:adec="http://schemas.microsoft.com/office/drawing/2017/decorative" val="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9914" y="3098671"/>
            <a:ext cx="6182600" cy="309130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CFE43DB-2E09-BDE1-0AA0-216C4EBA3EB0}"/>
              </a:ext>
            </a:extLst>
          </p:cNvPr>
          <p:cNvSpPr txBox="1"/>
          <p:nvPr/>
        </p:nvSpPr>
        <p:spPr>
          <a:xfrm>
            <a:off x="942499" y="1946039"/>
            <a:ext cx="9769043" cy="307777"/>
          </a:xfrm>
          <a:prstGeom prst="rect">
            <a:avLst/>
          </a:prstGeom>
          <a:solidFill>
            <a:schemeClr val="bg1">
              <a:lumMod val="20000"/>
              <a:lumOff val="8000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latin typeface="Arial" panose="020B0604020202020204" pitchFamily="34" charset="0"/>
                <a:cs typeface="Arial" panose="020B0604020202020204" pitchFamily="34" charset="0"/>
              </a:rPr>
              <a:t>Things to do next : </a:t>
            </a:r>
          </a:p>
        </p:txBody>
      </p:sp>
    </p:spTree>
    <p:extLst>
      <p:ext uri="{BB962C8B-B14F-4D97-AF65-F5344CB8AC3E}">
        <p14:creationId xmlns:p14="http://schemas.microsoft.com/office/powerpoint/2010/main" val="733502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080AAB-9BB8-A22D-FDB7-02B78F90063F}"/>
              </a:ext>
            </a:extLst>
          </p:cNvPr>
          <p:cNvSpPr>
            <a:spLocks noGrp="1"/>
          </p:cNvSpPr>
          <p:nvPr>
            <p:ph type="title"/>
          </p:nvPr>
        </p:nvSpPr>
        <p:spPr>
          <a:xfrm>
            <a:off x="838199" y="381419"/>
            <a:ext cx="7247021" cy="632219"/>
          </a:xfrm>
        </p:spPr>
        <p:txBody>
          <a:bodyPr/>
          <a:lstStyle/>
          <a:p>
            <a:r>
              <a:rPr lang="en-GB" dirty="0"/>
              <a:t>Content</a:t>
            </a:r>
          </a:p>
        </p:txBody>
      </p:sp>
      <p:sp>
        <p:nvSpPr>
          <p:cNvPr id="5" name="Text Placeholder 4">
            <a:extLst>
              <a:ext uri="{FF2B5EF4-FFF2-40B4-BE49-F238E27FC236}">
                <a16:creationId xmlns:a16="http://schemas.microsoft.com/office/drawing/2014/main" id="{ECEE0515-B161-75EC-8C30-E0BD4B0EAD88}"/>
              </a:ext>
            </a:extLst>
          </p:cNvPr>
          <p:cNvSpPr>
            <a:spLocks noGrp="1"/>
          </p:cNvSpPr>
          <p:nvPr>
            <p:ph type="body" sz="quarter" idx="10"/>
          </p:nvPr>
        </p:nvSpPr>
        <p:spPr>
          <a:xfrm>
            <a:off x="942500" y="1439004"/>
            <a:ext cx="5257800" cy="3763653"/>
          </a:xfrm>
        </p:spPr>
        <p:txBody>
          <a:bodyPr>
            <a:normAutofit lnSpcReduction="10000"/>
          </a:bodyPr>
          <a:lstStyle/>
          <a:p>
            <a:pPr algn="l"/>
            <a:r>
              <a:rPr lang="en-GB" dirty="0">
                <a:solidFill>
                  <a:srgbClr val="494949"/>
                </a:solidFill>
              </a:rPr>
              <a:t>Hello Word, datatypes, variables, operators, compiling and execution. </a:t>
            </a:r>
          </a:p>
          <a:p>
            <a:pPr algn="l"/>
            <a:endParaRPr lang="en-GB" b="1" dirty="0">
              <a:solidFill>
                <a:srgbClr val="494949"/>
              </a:solidFill>
            </a:endParaRPr>
          </a:p>
          <a:p>
            <a:pPr algn="l"/>
            <a:endParaRPr lang="en-GB" b="1" dirty="0">
              <a:solidFill>
                <a:srgbClr val="494949"/>
              </a:solidFill>
            </a:endParaRPr>
          </a:p>
          <a:p>
            <a:pPr algn="l"/>
            <a:endParaRPr lang="en-GB" b="0" i="0" dirty="0">
              <a:solidFill>
                <a:srgbClr val="494949"/>
              </a:solidFill>
              <a:effectLst/>
            </a:endParaRPr>
          </a:p>
          <a:p>
            <a:pPr marL="342900" indent="-342900">
              <a:buFont typeface="+mj-lt"/>
              <a:buAutoNum type="arabicPeriod"/>
            </a:pPr>
            <a:r>
              <a:rPr lang="en-GB" b="0" i="0" dirty="0">
                <a:solidFill>
                  <a:srgbClr val="494949"/>
                </a:solidFill>
                <a:effectLst/>
              </a:rPr>
              <a:t>Understanding the </a:t>
            </a:r>
            <a:r>
              <a:rPr lang="en-GB" b="1" i="0" dirty="0">
                <a:solidFill>
                  <a:srgbClr val="494949"/>
                </a:solidFill>
                <a:effectLst/>
              </a:rPr>
              <a:t>structure</a:t>
            </a:r>
            <a:r>
              <a:rPr lang="en-GB" b="0" i="0" dirty="0">
                <a:solidFill>
                  <a:srgbClr val="494949"/>
                </a:solidFill>
                <a:effectLst/>
              </a:rPr>
              <a:t> of a </a:t>
            </a:r>
            <a:r>
              <a:rPr lang="en-GB" b="1" i="0" dirty="0">
                <a:solidFill>
                  <a:srgbClr val="494949"/>
                </a:solidFill>
                <a:effectLst/>
              </a:rPr>
              <a:t>typical Java program</a:t>
            </a:r>
          </a:p>
          <a:p>
            <a:pPr marL="342900" indent="-342900">
              <a:buFont typeface="+mj-lt"/>
              <a:buAutoNum type="arabicPeriod"/>
            </a:pPr>
            <a:r>
              <a:rPr lang="en-GB" b="0" i="0" dirty="0">
                <a:solidFill>
                  <a:srgbClr val="494949"/>
                </a:solidFill>
                <a:effectLst/>
              </a:rPr>
              <a:t>Familiarity with </a:t>
            </a:r>
            <a:r>
              <a:rPr lang="en-GB" b="1" i="0" dirty="0">
                <a:solidFill>
                  <a:srgbClr val="494949"/>
                </a:solidFill>
                <a:effectLst/>
              </a:rPr>
              <a:t>basic data types </a:t>
            </a:r>
            <a:r>
              <a:rPr lang="en-GB" b="0" i="0" dirty="0">
                <a:solidFill>
                  <a:srgbClr val="494949"/>
                </a:solidFill>
                <a:effectLst/>
              </a:rPr>
              <a:t>in Java</a:t>
            </a:r>
          </a:p>
          <a:p>
            <a:pPr marL="342900" indent="-342900">
              <a:buFont typeface="+mj-lt"/>
              <a:buAutoNum type="arabicPeriod"/>
            </a:pPr>
            <a:r>
              <a:rPr lang="en-GB" b="0" i="0" dirty="0">
                <a:solidFill>
                  <a:srgbClr val="494949"/>
                </a:solidFill>
                <a:effectLst/>
              </a:rPr>
              <a:t>Understanding how to </a:t>
            </a:r>
            <a:r>
              <a:rPr lang="en-GB" b="1" i="0" dirty="0">
                <a:solidFill>
                  <a:srgbClr val="494949"/>
                </a:solidFill>
                <a:effectLst/>
              </a:rPr>
              <a:t>declare</a:t>
            </a:r>
            <a:r>
              <a:rPr lang="en-GB" b="0" i="0" dirty="0">
                <a:solidFill>
                  <a:srgbClr val="494949"/>
                </a:solidFill>
                <a:effectLst/>
              </a:rPr>
              <a:t> and </a:t>
            </a:r>
            <a:r>
              <a:rPr lang="en-GB" b="1" i="0" dirty="0">
                <a:solidFill>
                  <a:srgbClr val="494949"/>
                </a:solidFill>
                <a:effectLst/>
              </a:rPr>
              <a:t>use</a:t>
            </a:r>
            <a:r>
              <a:rPr lang="en-GB" b="0" i="0" dirty="0">
                <a:solidFill>
                  <a:srgbClr val="494949"/>
                </a:solidFill>
                <a:effectLst/>
              </a:rPr>
              <a:t> </a:t>
            </a:r>
            <a:r>
              <a:rPr lang="en-GB" b="1" i="0" dirty="0">
                <a:solidFill>
                  <a:srgbClr val="494949"/>
                </a:solidFill>
                <a:effectLst/>
              </a:rPr>
              <a:t>variables</a:t>
            </a:r>
            <a:r>
              <a:rPr lang="en-GB" b="0" i="0" dirty="0">
                <a:solidFill>
                  <a:srgbClr val="494949"/>
                </a:solidFill>
                <a:effectLst/>
              </a:rPr>
              <a:t> in Java</a:t>
            </a:r>
          </a:p>
          <a:p>
            <a:pPr marL="342900" indent="-342900">
              <a:buFont typeface="+mj-lt"/>
              <a:buAutoNum type="arabicPeriod"/>
            </a:pPr>
            <a:r>
              <a:rPr lang="en-GB" b="0" i="0" dirty="0">
                <a:solidFill>
                  <a:srgbClr val="494949"/>
                </a:solidFill>
                <a:effectLst/>
              </a:rPr>
              <a:t>Knowledge of common </a:t>
            </a:r>
            <a:r>
              <a:rPr lang="en-GB" b="1" i="0" dirty="0">
                <a:solidFill>
                  <a:srgbClr val="494949"/>
                </a:solidFill>
                <a:effectLst/>
              </a:rPr>
              <a:t>operators</a:t>
            </a:r>
            <a:r>
              <a:rPr lang="en-GB" b="0" i="0" dirty="0">
                <a:solidFill>
                  <a:srgbClr val="494949"/>
                </a:solidFill>
                <a:effectLst/>
              </a:rPr>
              <a:t> used in Java </a:t>
            </a:r>
          </a:p>
          <a:p>
            <a:pPr marL="342900" indent="-342900">
              <a:buFont typeface="+mj-lt"/>
              <a:buAutoNum type="arabicPeriod"/>
            </a:pPr>
            <a:r>
              <a:rPr lang="en-GB" b="0" i="0" dirty="0">
                <a:solidFill>
                  <a:srgbClr val="494949"/>
                </a:solidFill>
                <a:effectLst/>
              </a:rPr>
              <a:t>Intro to the </a:t>
            </a:r>
            <a:r>
              <a:rPr lang="en-GB" b="1" i="0" dirty="0">
                <a:solidFill>
                  <a:srgbClr val="494949"/>
                </a:solidFill>
                <a:effectLst/>
              </a:rPr>
              <a:t>if</a:t>
            </a:r>
            <a:r>
              <a:rPr lang="en-GB" b="0" i="0" dirty="0">
                <a:solidFill>
                  <a:srgbClr val="494949"/>
                </a:solidFill>
                <a:effectLst/>
              </a:rPr>
              <a:t> statement</a:t>
            </a:r>
          </a:p>
          <a:p>
            <a:pPr marL="342900" indent="-342900">
              <a:buFont typeface="+mj-lt"/>
              <a:buAutoNum type="arabicPeriod"/>
            </a:pPr>
            <a:r>
              <a:rPr lang="en-GB" b="0" i="0" dirty="0">
                <a:solidFill>
                  <a:srgbClr val="494949"/>
                </a:solidFill>
                <a:effectLst/>
              </a:rPr>
              <a:t>Understanding the process of </a:t>
            </a:r>
            <a:r>
              <a:rPr lang="en-GB" b="1" i="0" dirty="0">
                <a:solidFill>
                  <a:srgbClr val="494949"/>
                </a:solidFill>
                <a:effectLst/>
              </a:rPr>
              <a:t>compiling</a:t>
            </a:r>
            <a:r>
              <a:rPr lang="en-GB" b="0" i="0" dirty="0">
                <a:solidFill>
                  <a:srgbClr val="494949"/>
                </a:solidFill>
                <a:effectLst/>
              </a:rPr>
              <a:t> and </a:t>
            </a:r>
            <a:r>
              <a:rPr lang="en-GB" b="1" dirty="0">
                <a:solidFill>
                  <a:srgbClr val="494949"/>
                </a:solidFill>
              </a:rPr>
              <a:t>executing</a:t>
            </a:r>
            <a:r>
              <a:rPr lang="en-GB" dirty="0">
                <a:solidFill>
                  <a:srgbClr val="494949"/>
                </a:solidFill>
              </a:rPr>
              <a:t> </a:t>
            </a:r>
            <a:r>
              <a:rPr lang="en-GB" b="0" i="0" dirty="0">
                <a:solidFill>
                  <a:srgbClr val="494949"/>
                </a:solidFill>
                <a:effectLst/>
              </a:rPr>
              <a:t>a Java program</a:t>
            </a:r>
          </a:p>
          <a:p>
            <a:pPr marL="342900" indent="-342900">
              <a:buFont typeface="+mj-lt"/>
              <a:buAutoNum type="arabicPeriod"/>
            </a:pPr>
            <a:r>
              <a:rPr lang="en-GB" b="0" i="0" dirty="0">
                <a:solidFill>
                  <a:srgbClr val="494949"/>
                </a:solidFill>
                <a:effectLst/>
              </a:rPr>
              <a:t> Ability to </a:t>
            </a:r>
            <a:r>
              <a:rPr lang="en-GB" b="1" i="0" dirty="0">
                <a:solidFill>
                  <a:srgbClr val="494949"/>
                </a:solidFill>
                <a:effectLst/>
              </a:rPr>
              <a:t>write</a:t>
            </a:r>
            <a:r>
              <a:rPr lang="en-GB" b="0" i="0" dirty="0">
                <a:solidFill>
                  <a:srgbClr val="494949"/>
                </a:solidFill>
                <a:effectLst/>
              </a:rPr>
              <a:t> and </a:t>
            </a:r>
            <a:r>
              <a:rPr lang="en-GB" b="1" i="0" dirty="0">
                <a:solidFill>
                  <a:srgbClr val="494949"/>
                </a:solidFill>
                <a:effectLst/>
              </a:rPr>
              <a:t>run</a:t>
            </a:r>
            <a:r>
              <a:rPr lang="en-GB" b="0" i="0" dirty="0">
                <a:solidFill>
                  <a:srgbClr val="494949"/>
                </a:solidFill>
                <a:effectLst/>
              </a:rPr>
              <a:t> a simple "Hello World" program in Java</a:t>
            </a:r>
          </a:p>
          <a:p>
            <a:pPr algn="l"/>
            <a:endParaRPr lang="en-GB" dirty="0">
              <a:solidFill>
                <a:schemeClr val="tx1">
                  <a:lumMod val="50000"/>
                </a:schemeClr>
              </a:solidFill>
              <a:latin typeface="Söhne"/>
            </a:endParaRPr>
          </a:p>
        </p:txBody>
      </p:sp>
      <p:sp>
        <p:nvSpPr>
          <p:cNvPr id="2" name="TextBox 1">
            <a:extLst>
              <a:ext uri="{FF2B5EF4-FFF2-40B4-BE49-F238E27FC236}">
                <a16:creationId xmlns:a16="http://schemas.microsoft.com/office/drawing/2014/main" id="{FCF2398F-C27A-7B9F-7F0A-6A225B6AD0E3}"/>
              </a:ext>
            </a:extLst>
          </p:cNvPr>
          <p:cNvSpPr txBox="1"/>
          <p:nvPr/>
        </p:nvSpPr>
        <p:spPr>
          <a:xfrm>
            <a:off x="942500" y="1090897"/>
            <a:ext cx="5257800" cy="307777"/>
          </a:xfrm>
          <a:prstGeom prst="rect">
            <a:avLst/>
          </a:prstGeom>
          <a:solidFill>
            <a:schemeClr val="bg1">
              <a:lumMod val="20000"/>
              <a:lumOff val="8000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latin typeface="Arial" panose="020B0604020202020204" pitchFamily="34" charset="0"/>
                <a:cs typeface="Arial" panose="020B0604020202020204" pitchFamily="34" charset="0"/>
              </a:rPr>
              <a:t>Keywords</a:t>
            </a:r>
          </a:p>
        </p:txBody>
      </p:sp>
      <p:sp>
        <p:nvSpPr>
          <p:cNvPr id="6" name="TextBox 5">
            <a:extLst>
              <a:ext uri="{FF2B5EF4-FFF2-40B4-BE49-F238E27FC236}">
                <a16:creationId xmlns:a16="http://schemas.microsoft.com/office/drawing/2014/main" id="{927724E5-9100-7A77-93DD-6FB9EA0BB649}"/>
              </a:ext>
            </a:extLst>
          </p:cNvPr>
          <p:cNvSpPr txBox="1"/>
          <p:nvPr/>
        </p:nvSpPr>
        <p:spPr>
          <a:xfrm>
            <a:off x="942500" y="2417894"/>
            <a:ext cx="5257800" cy="307777"/>
          </a:xfrm>
          <a:prstGeom prst="rect">
            <a:avLst/>
          </a:prstGeom>
          <a:solidFill>
            <a:schemeClr val="bg1">
              <a:lumMod val="20000"/>
              <a:lumOff val="8000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latin typeface="Arial" panose="020B0604020202020204" pitchFamily="34" charset="0"/>
                <a:cs typeface="Arial" panose="020B0604020202020204" pitchFamily="34" charset="0"/>
              </a:rPr>
              <a:t>What you will learn</a:t>
            </a:r>
          </a:p>
        </p:txBody>
      </p:sp>
      <p:pic>
        <p:nvPicPr>
          <p:cNvPr id="8" name="Picture 7">
            <a:extLst>
              <a:ext uri="{FF2B5EF4-FFF2-40B4-BE49-F238E27FC236}">
                <a16:creationId xmlns:a16="http://schemas.microsoft.com/office/drawing/2014/main" id="{1232D680-B6D6-0809-73D6-B70A52C7E825}"/>
              </a:ext>
            </a:extLst>
          </p:cNvPr>
          <p:cNvPicPr>
            <a:picLocks noChangeAspect="1"/>
          </p:cNvPicPr>
          <p:nvPr/>
        </p:nvPicPr>
        <p:blipFill>
          <a:blip r:embed="rId2"/>
          <a:stretch>
            <a:fillRect/>
          </a:stretch>
        </p:blipFill>
        <p:spPr>
          <a:xfrm>
            <a:off x="6394749" y="1584959"/>
            <a:ext cx="5608696" cy="3335211"/>
          </a:xfrm>
          <a:prstGeom prst="rect">
            <a:avLst/>
          </a:prstGeom>
        </p:spPr>
      </p:pic>
    </p:spTree>
    <p:extLst>
      <p:ext uri="{BB962C8B-B14F-4D97-AF65-F5344CB8AC3E}">
        <p14:creationId xmlns:p14="http://schemas.microsoft.com/office/powerpoint/2010/main" val="4029234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7ADB3D-450B-5CF8-C227-852795285616}"/>
              </a:ext>
            </a:extLst>
          </p:cNvPr>
          <p:cNvPicPr>
            <a:picLocks noChangeAspect="1"/>
          </p:cNvPicPr>
          <p:nvPr/>
        </p:nvPicPr>
        <p:blipFill>
          <a:blip r:embed="rId3"/>
          <a:stretch>
            <a:fillRect/>
          </a:stretch>
        </p:blipFill>
        <p:spPr>
          <a:xfrm>
            <a:off x="8470753" y="683384"/>
            <a:ext cx="3105150" cy="1657350"/>
          </a:xfrm>
          <a:prstGeom prst="rect">
            <a:avLst/>
          </a:prstGeom>
        </p:spPr>
      </p:pic>
      <p:sp>
        <p:nvSpPr>
          <p:cNvPr id="4" name="Title 3">
            <a:extLst>
              <a:ext uri="{FF2B5EF4-FFF2-40B4-BE49-F238E27FC236}">
                <a16:creationId xmlns:a16="http://schemas.microsoft.com/office/drawing/2014/main" id="{53BB6E29-829E-EE42-B05F-4E060EBC79B4}"/>
              </a:ext>
            </a:extLst>
          </p:cNvPr>
          <p:cNvSpPr>
            <a:spLocks noGrp="1"/>
          </p:cNvSpPr>
          <p:nvPr>
            <p:ph type="title"/>
          </p:nvPr>
        </p:nvSpPr>
        <p:spPr>
          <a:xfrm>
            <a:off x="838200" y="381419"/>
            <a:ext cx="10847832" cy="632219"/>
          </a:xfrm>
        </p:spPr>
        <p:txBody>
          <a:bodyPr/>
          <a:lstStyle/>
          <a:p>
            <a:r>
              <a:rPr lang="en-GB" dirty="0"/>
              <a:t>Structure of a Java program</a:t>
            </a:r>
            <a:endParaRPr lang="en-US" dirty="0"/>
          </a:p>
        </p:txBody>
      </p:sp>
      <p:sp>
        <p:nvSpPr>
          <p:cNvPr id="5" name="Text Placeholder 4">
            <a:extLst>
              <a:ext uri="{FF2B5EF4-FFF2-40B4-BE49-F238E27FC236}">
                <a16:creationId xmlns:a16="http://schemas.microsoft.com/office/drawing/2014/main" id="{84B0F2AF-89EA-BA46-8BD0-3DE513CB0A1F}"/>
              </a:ext>
            </a:extLst>
          </p:cNvPr>
          <p:cNvSpPr>
            <a:spLocks noGrp="1"/>
          </p:cNvSpPr>
          <p:nvPr>
            <p:ph type="body" sz="quarter" idx="10"/>
          </p:nvPr>
        </p:nvSpPr>
        <p:spPr>
          <a:xfrm>
            <a:off x="838200" y="1059727"/>
            <a:ext cx="10847832" cy="4894155"/>
          </a:xfrm>
        </p:spPr>
        <p:txBody>
          <a:bodyPr/>
          <a:lstStyle/>
          <a:p>
            <a:pPr marL="285750" indent="-285750">
              <a:buFont typeface="Arial" panose="020B0604020202020204" pitchFamily="34" charset="0"/>
              <a:buChar char="•"/>
            </a:pPr>
            <a:r>
              <a:rPr lang="en-GB" altLang="en-US" dirty="0">
                <a:solidFill>
                  <a:srgbClr val="494949"/>
                </a:solidFill>
              </a:rPr>
              <a:t>Java code is housed in </a:t>
            </a:r>
            <a:r>
              <a:rPr lang="en-GB" altLang="en-US" b="1" dirty="0">
                <a:solidFill>
                  <a:srgbClr val="494949"/>
                </a:solidFill>
              </a:rPr>
              <a:t>Classes</a:t>
            </a:r>
            <a:r>
              <a:rPr lang="en-GB" altLang="en-US" dirty="0">
                <a:solidFill>
                  <a:srgbClr val="494949"/>
                </a:solidFill>
              </a:rPr>
              <a:t>.</a:t>
            </a:r>
          </a:p>
          <a:p>
            <a:pPr marL="285750" indent="-285750">
              <a:buFont typeface="Arial" panose="020B0604020202020204" pitchFamily="34" charset="0"/>
              <a:buChar char="•"/>
            </a:pPr>
            <a:r>
              <a:rPr lang="en-GB" altLang="en-US" dirty="0">
                <a:solidFill>
                  <a:srgbClr val="494949"/>
                </a:solidFill>
              </a:rPr>
              <a:t>Classes are logically grouped together in </a:t>
            </a:r>
            <a:r>
              <a:rPr lang="en-GB" altLang="en-US" b="1" dirty="0">
                <a:solidFill>
                  <a:srgbClr val="494949"/>
                </a:solidFill>
              </a:rPr>
              <a:t>Packages</a:t>
            </a:r>
            <a:r>
              <a:rPr lang="en-GB" altLang="en-US" dirty="0">
                <a:solidFill>
                  <a:srgbClr val="494949"/>
                </a:solidFill>
              </a:rPr>
              <a:t>.</a:t>
            </a:r>
          </a:p>
          <a:p>
            <a:pPr marL="285750" indent="-285750">
              <a:buFont typeface="Arial" panose="020B0604020202020204" pitchFamily="34" charset="0"/>
              <a:buChar char="•"/>
            </a:pPr>
            <a:r>
              <a:rPr lang="en-GB" altLang="en-US" dirty="0">
                <a:solidFill>
                  <a:srgbClr val="494949"/>
                </a:solidFill>
              </a:rPr>
              <a:t>Classes typically contain </a:t>
            </a:r>
            <a:r>
              <a:rPr lang="en-GB" altLang="en-US" b="1" dirty="0">
                <a:solidFill>
                  <a:srgbClr val="494949"/>
                </a:solidFill>
              </a:rPr>
              <a:t>variables</a:t>
            </a:r>
            <a:r>
              <a:rPr lang="en-GB" altLang="en-US" dirty="0">
                <a:solidFill>
                  <a:srgbClr val="494949"/>
                </a:solidFill>
              </a:rPr>
              <a:t> and </a:t>
            </a:r>
            <a:r>
              <a:rPr lang="en-GB" altLang="en-US" b="1" dirty="0">
                <a:solidFill>
                  <a:srgbClr val="494949"/>
                </a:solidFill>
              </a:rPr>
              <a:t>methods</a:t>
            </a:r>
            <a:r>
              <a:rPr lang="en-GB" altLang="en-US" dirty="0">
                <a:solidFill>
                  <a:srgbClr val="494949"/>
                </a:solidFill>
              </a:rPr>
              <a:t>.</a:t>
            </a:r>
          </a:p>
          <a:p>
            <a:endParaRPr lang="en-US" dirty="0"/>
          </a:p>
        </p:txBody>
      </p:sp>
      <p:sp>
        <p:nvSpPr>
          <p:cNvPr id="7" name="TextBox 6">
            <a:extLst>
              <a:ext uri="{FF2B5EF4-FFF2-40B4-BE49-F238E27FC236}">
                <a16:creationId xmlns:a16="http://schemas.microsoft.com/office/drawing/2014/main" id="{F4389074-2A1D-BCF0-9459-3A926ADD2144}"/>
              </a:ext>
            </a:extLst>
          </p:cNvPr>
          <p:cNvSpPr txBox="1"/>
          <p:nvPr/>
        </p:nvSpPr>
        <p:spPr>
          <a:xfrm>
            <a:off x="10201275" y="728905"/>
            <a:ext cx="1152525" cy="307777"/>
          </a:xfrm>
          <a:prstGeom prst="rect">
            <a:avLst/>
          </a:prstGeom>
          <a:solidFill>
            <a:schemeClr val="bg2">
              <a:lumMod val="95000"/>
            </a:schemeClr>
          </a:solidFill>
        </p:spPr>
        <p:style>
          <a:lnRef idx="2">
            <a:schemeClr val="dk1"/>
          </a:lnRef>
          <a:fillRef idx="1">
            <a:schemeClr val="lt1"/>
          </a:fillRef>
          <a:effectRef idx="0">
            <a:schemeClr val="dk1"/>
          </a:effectRef>
          <a:fontRef idx="minor">
            <a:schemeClr val="dk1"/>
          </a:fontRef>
        </p:style>
        <p:txBody>
          <a:bodyPr>
            <a:spAutoFit/>
          </a:bodyPr>
          <a:lstStyle/>
          <a:p>
            <a:pPr eaLnBrk="1" hangingPunct="1">
              <a:defRPr/>
            </a:pPr>
            <a:r>
              <a:rPr lang="en-GB" sz="1400" b="1" dirty="0">
                <a:solidFill>
                  <a:srgbClr val="494949"/>
                </a:solidFill>
              </a:rPr>
              <a:t>package</a:t>
            </a:r>
          </a:p>
        </p:txBody>
      </p:sp>
      <p:sp>
        <p:nvSpPr>
          <p:cNvPr id="12" name="TextBox 11">
            <a:extLst>
              <a:ext uri="{FF2B5EF4-FFF2-40B4-BE49-F238E27FC236}">
                <a16:creationId xmlns:a16="http://schemas.microsoft.com/office/drawing/2014/main" id="{270DDFDC-5D67-5E93-A6C8-F07220D93809}"/>
              </a:ext>
            </a:extLst>
          </p:cNvPr>
          <p:cNvSpPr txBox="1"/>
          <p:nvPr/>
        </p:nvSpPr>
        <p:spPr>
          <a:xfrm>
            <a:off x="5292021" y="2515666"/>
            <a:ext cx="6247042" cy="3323987"/>
          </a:xfrm>
          <a:prstGeom prst="rect">
            <a:avLst/>
          </a:prstGeom>
          <a:solidFill>
            <a:schemeClr val="bg2"/>
          </a:solidFill>
          <a:ln>
            <a:solidFill>
              <a:schemeClr val="bg2"/>
            </a:solidFill>
          </a:ln>
        </p:spPr>
        <p:txBody>
          <a:bodyPr wrap="square">
            <a:spAutoFit/>
          </a:bodyPr>
          <a:lstStyle/>
          <a:p>
            <a:pPr algn="l"/>
            <a:r>
              <a:rPr lang="en-GB" sz="1400" b="1" dirty="0">
                <a:solidFill>
                  <a:srgbClr val="7F0055"/>
                </a:solidFill>
                <a:latin typeface="Consolas" panose="020B0609020204030204" pitchFamily="49" charset="0"/>
              </a:rPr>
              <a:t>package</a:t>
            </a:r>
            <a:r>
              <a:rPr lang="en-GB" sz="1400" b="1" dirty="0">
                <a:solidFill>
                  <a:srgbClr val="000000"/>
                </a:solidFill>
                <a:latin typeface="Consolas" panose="020B0609020204030204" pitchFamily="49" charset="0"/>
              </a:rPr>
              <a:t> first;</a:t>
            </a:r>
            <a:endParaRPr lang="en-GB" sz="1400" dirty="0">
              <a:latin typeface="Consolas" panose="020B0609020204030204" pitchFamily="49" charset="0"/>
            </a:endParaRPr>
          </a:p>
          <a:p>
            <a:pPr algn="l"/>
            <a:r>
              <a:rPr lang="en-GB" sz="1400" dirty="0">
                <a:solidFill>
                  <a:srgbClr val="3F5FBF"/>
                </a:solidFill>
                <a:latin typeface="Consolas" panose="020B0609020204030204" pitchFamily="49" charset="0"/>
              </a:rPr>
              <a:t>/**</a:t>
            </a:r>
          </a:p>
          <a:p>
            <a:pPr algn="l"/>
            <a:r>
              <a:rPr lang="en-GB" sz="1400" dirty="0">
                <a:solidFill>
                  <a:srgbClr val="3F5FBF"/>
                </a:solidFill>
                <a:latin typeface="Consolas" panose="020B0609020204030204" pitchFamily="49" charset="0"/>
              </a:rPr>
              <a:t> * Javadoc comment describing the class</a:t>
            </a:r>
          </a:p>
          <a:p>
            <a:pPr algn="l"/>
            <a:r>
              <a:rPr lang="en-GB" sz="1400" dirty="0">
                <a:solidFill>
                  <a:srgbClr val="3F5FBF"/>
                </a:solidFill>
                <a:latin typeface="Consolas" panose="020B0609020204030204" pitchFamily="49" charset="0"/>
              </a:rPr>
              <a:t> * </a:t>
            </a:r>
            <a:r>
              <a:rPr lang="en-GB" sz="1400" b="1" dirty="0">
                <a:solidFill>
                  <a:srgbClr val="7F9FBF"/>
                </a:solidFill>
                <a:latin typeface="Consolas" panose="020B0609020204030204" pitchFamily="49" charset="0"/>
              </a:rPr>
              <a:t>@author</a:t>
            </a:r>
            <a:r>
              <a:rPr lang="en-GB" sz="1400" b="1" dirty="0">
                <a:solidFill>
                  <a:srgbClr val="3F5FBF"/>
                </a:solidFill>
                <a:latin typeface="Consolas" panose="020B0609020204030204" pitchFamily="49" charset="0"/>
              </a:rPr>
              <a:t> Aidan McGowan</a:t>
            </a:r>
          </a:p>
          <a:p>
            <a:pPr algn="l"/>
            <a:r>
              <a:rPr lang="en-GB" sz="1400" dirty="0">
                <a:solidFill>
                  <a:srgbClr val="3F5FBF"/>
                </a:solidFill>
                <a:latin typeface="Consolas" panose="020B0609020204030204" pitchFamily="49" charset="0"/>
              </a:rPr>
              <a:t> */</a:t>
            </a:r>
          </a:p>
          <a:p>
            <a:pPr algn="l"/>
            <a:r>
              <a:rPr lang="en-GB" sz="1400" b="1" dirty="0">
                <a:solidFill>
                  <a:srgbClr val="7F0055"/>
                </a:solidFill>
                <a:latin typeface="Consolas" panose="020B0609020204030204" pitchFamily="49" charset="0"/>
              </a:rPr>
              <a:t>public</a:t>
            </a:r>
            <a:r>
              <a:rPr lang="en-GB" sz="1400" b="1" dirty="0">
                <a:solidFill>
                  <a:srgbClr val="000000"/>
                </a:solidFill>
                <a:latin typeface="Consolas" panose="020B0609020204030204" pitchFamily="49" charset="0"/>
              </a:rPr>
              <a:t> </a:t>
            </a:r>
            <a:r>
              <a:rPr lang="en-GB" sz="1400" b="1" dirty="0">
                <a:solidFill>
                  <a:srgbClr val="7F0055"/>
                </a:solidFill>
                <a:latin typeface="Consolas" panose="020B0609020204030204" pitchFamily="49" charset="0"/>
              </a:rPr>
              <a:t>class</a:t>
            </a:r>
            <a:r>
              <a:rPr lang="en-GB" sz="1400" b="1" dirty="0">
                <a:solidFill>
                  <a:srgbClr val="000000"/>
                </a:solidFill>
                <a:latin typeface="Consolas" panose="020B0609020204030204" pitchFamily="49" charset="0"/>
              </a:rPr>
              <a:t> HelloWorld {</a:t>
            </a:r>
            <a:endParaRPr lang="en-GB" sz="1400" dirty="0">
              <a:latin typeface="Consolas" panose="020B0609020204030204" pitchFamily="49" charset="0"/>
            </a:endParaRPr>
          </a:p>
          <a:p>
            <a:pPr algn="l"/>
            <a:r>
              <a:rPr lang="en-GB" sz="1400" dirty="0">
                <a:solidFill>
                  <a:srgbClr val="3F5FBF"/>
                </a:solidFill>
                <a:latin typeface="Consolas" panose="020B0609020204030204" pitchFamily="49" charset="0"/>
              </a:rPr>
              <a:t>   /**</a:t>
            </a:r>
          </a:p>
          <a:p>
            <a:pPr algn="l"/>
            <a:r>
              <a:rPr lang="en-GB" sz="1400" dirty="0">
                <a:solidFill>
                  <a:srgbClr val="3F5FBF"/>
                </a:solidFill>
                <a:latin typeface="Consolas" panose="020B0609020204030204" pitchFamily="49" charset="0"/>
              </a:rPr>
              <a:t>    * Start point method for the application</a:t>
            </a:r>
          </a:p>
          <a:p>
            <a:pPr algn="l"/>
            <a:r>
              <a:rPr lang="en-GB" sz="1400" dirty="0">
                <a:solidFill>
                  <a:srgbClr val="3F5FBF"/>
                </a:solidFill>
                <a:latin typeface="Consolas" panose="020B0609020204030204" pitchFamily="49" charset="0"/>
              </a:rPr>
              <a:t>    * </a:t>
            </a:r>
            <a:r>
              <a:rPr lang="en-GB" sz="1400" b="1" dirty="0">
                <a:solidFill>
                  <a:srgbClr val="7F9FBF"/>
                </a:solidFill>
                <a:latin typeface="Consolas" panose="020B0609020204030204" pitchFamily="49" charset="0"/>
              </a:rPr>
              <a:t>@param</a:t>
            </a:r>
            <a:r>
              <a:rPr lang="en-GB" sz="1400" b="1" dirty="0">
                <a:solidFill>
                  <a:srgbClr val="3F5FBF"/>
                </a:solidFill>
                <a:latin typeface="Consolas" panose="020B0609020204030204" pitchFamily="49" charset="0"/>
              </a:rPr>
              <a:t> args</a:t>
            </a:r>
          </a:p>
          <a:p>
            <a:pPr algn="l"/>
            <a:r>
              <a:rPr lang="en-GB" sz="1400" dirty="0">
                <a:solidFill>
                  <a:srgbClr val="3F5FBF"/>
                </a:solidFill>
                <a:latin typeface="Consolas" panose="020B0609020204030204" pitchFamily="49" charset="0"/>
              </a:rPr>
              <a:t>    */</a:t>
            </a:r>
          </a:p>
          <a:p>
            <a:pPr algn="l"/>
            <a:r>
              <a:rPr lang="en-GB" sz="1400" b="1" dirty="0">
                <a:solidFill>
                  <a:srgbClr val="7F0055"/>
                </a:solidFill>
                <a:latin typeface="Consolas" panose="020B0609020204030204" pitchFamily="49" charset="0"/>
              </a:rPr>
              <a:t>   public</a:t>
            </a:r>
            <a:r>
              <a:rPr lang="en-GB" sz="1400" b="1" dirty="0">
                <a:solidFill>
                  <a:srgbClr val="000000"/>
                </a:solidFill>
                <a:latin typeface="Consolas" panose="020B0609020204030204" pitchFamily="49" charset="0"/>
              </a:rPr>
              <a:t> </a:t>
            </a:r>
            <a:r>
              <a:rPr lang="en-GB" sz="1400" b="1" dirty="0">
                <a:solidFill>
                  <a:srgbClr val="7F0055"/>
                </a:solidFill>
                <a:latin typeface="Consolas" panose="020B0609020204030204" pitchFamily="49" charset="0"/>
              </a:rPr>
              <a:t>static</a:t>
            </a:r>
            <a:r>
              <a:rPr lang="en-GB" sz="1400" b="1" dirty="0">
                <a:solidFill>
                  <a:srgbClr val="000000"/>
                </a:solidFill>
                <a:latin typeface="Consolas" panose="020B0609020204030204" pitchFamily="49" charset="0"/>
              </a:rPr>
              <a:t> </a:t>
            </a:r>
            <a:r>
              <a:rPr lang="en-GB" sz="1400" b="1" dirty="0">
                <a:solidFill>
                  <a:srgbClr val="7F0055"/>
                </a:solidFill>
                <a:latin typeface="Consolas" panose="020B0609020204030204" pitchFamily="49" charset="0"/>
              </a:rPr>
              <a:t>void</a:t>
            </a:r>
            <a:r>
              <a:rPr lang="en-GB" sz="1400" b="1" dirty="0">
                <a:solidFill>
                  <a:srgbClr val="000000"/>
                </a:solidFill>
                <a:latin typeface="Consolas" panose="020B0609020204030204" pitchFamily="49" charset="0"/>
              </a:rPr>
              <a:t> main(String[] </a:t>
            </a:r>
            <a:r>
              <a:rPr lang="en-GB" sz="1400" b="1" dirty="0">
                <a:solidFill>
                  <a:srgbClr val="6A3E3E"/>
                </a:solidFill>
                <a:latin typeface="Consolas" panose="020B0609020204030204" pitchFamily="49" charset="0"/>
              </a:rPr>
              <a:t>args</a:t>
            </a:r>
            <a:r>
              <a:rPr lang="en-GB" sz="1400" b="1" dirty="0">
                <a:solidFill>
                  <a:srgbClr val="000000"/>
                </a:solidFill>
                <a:latin typeface="Consolas" panose="020B0609020204030204" pitchFamily="49" charset="0"/>
              </a:rPr>
              <a:t>) {</a:t>
            </a:r>
          </a:p>
          <a:p>
            <a:pPr algn="l"/>
            <a:r>
              <a:rPr lang="en-GB" sz="1400" dirty="0">
                <a:solidFill>
                  <a:srgbClr val="3F7F5F"/>
                </a:solidFill>
                <a:latin typeface="Consolas" panose="020B0609020204030204" pitchFamily="49" charset="0"/>
              </a:rPr>
              <a:t>      // prints screen a message</a:t>
            </a:r>
          </a:p>
          <a:p>
            <a:pPr algn="l"/>
            <a:r>
              <a:rPr lang="en-GB" sz="1400" dirty="0">
                <a:solidFill>
                  <a:srgbClr val="000000"/>
                </a:solidFill>
                <a:latin typeface="Consolas" panose="020B0609020204030204" pitchFamily="49" charset="0"/>
              </a:rPr>
              <a:t>      System.</a:t>
            </a:r>
            <a:r>
              <a:rPr lang="en-GB" sz="1400" b="1" i="1" dirty="0">
                <a:solidFill>
                  <a:srgbClr val="0000C0"/>
                </a:solidFill>
                <a:latin typeface="Consolas" panose="020B0609020204030204" pitchFamily="49" charset="0"/>
              </a:rPr>
              <a:t>out</a:t>
            </a:r>
            <a:r>
              <a:rPr lang="en-GB" sz="1400" b="1" i="1" dirty="0">
                <a:solidFill>
                  <a:srgbClr val="000000"/>
                </a:solidFill>
                <a:latin typeface="Consolas" panose="020B0609020204030204" pitchFamily="49" charset="0"/>
              </a:rPr>
              <a:t>.println(</a:t>
            </a:r>
            <a:r>
              <a:rPr lang="en-GB" sz="1400" b="1" i="1" dirty="0">
                <a:solidFill>
                  <a:srgbClr val="2A00FF"/>
                </a:solidFill>
                <a:latin typeface="Consolas" panose="020B0609020204030204" pitchFamily="49" charset="0"/>
              </a:rPr>
              <a:t>"Hello World QUB"</a:t>
            </a:r>
            <a:r>
              <a:rPr lang="en-GB" sz="1400" b="1" i="1" dirty="0">
                <a:solidFill>
                  <a:srgbClr val="000000"/>
                </a:solidFill>
                <a:latin typeface="Consolas" panose="020B0609020204030204" pitchFamily="49" charset="0"/>
              </a:rPr>
              <a:t>);</a:t>
            </a:r>
          </a:p>
          <a:p>
            <a:pPr algn="l"/>
            <a:r>
              <a:rPr lang="en-GB" sz="1400" dirty="0">
                <a:solidFill>
                  <a:srgbClr val="000000"/>
                </a:solidFill>
                <a:latin typeface="Consolas" panose="020B0609020204030204" pitchFamily="49" charset="0"/>
              </a:rPr>
              <a:t>   }</a:t>
            </a:r>
          </a:p>
          <a:p>
            <a:pPr algn="l"/>
            <a:r>
              <a:rPr lang="en-GB" sz="1400" dirty="0">
                <a:solidFill>
                  <a:srgbClr val="000000"/>
                </a:solidFill>
                <a:latin typeface="Consolas" panose="020B0609020204030204" pitchFamily="49" charset="0"/>
              </a:rPr>
              <a:t>}</a:t>
            </a:r>
            <a:endParaRPr lang="en-GB" sz="1600" dirty="0"/>
          </a:p>
        </p:txBody>
      </p:sp>
      <p:sp>
        <p:nvSpPr>
          <p:cNvPr id="8" name="TextBox 7">
            <a:extLst>
              <a:ext uri="{FF2B5EF4-FFF2-40B4-BE49-F238E27FC236}">
                <a16:creationId xmlns:a16="http://schemas.microsoft.com/office/drawing/2014/main" id="{7AF88521-85A4-6F8E-7D7D-DA9A8E144AA5}"/>
              </a:ext>
            </a:extLst>
          </p:cNvPr>
          <p:cNvSpPr txBox="1"/>
          <p:nvPr/>
        </p:nvSpPr>
        <p:spPr>
          <a:xfrm>
            <a:off x="10901503" y="1672357"/>
            <a:ext cx="1152525" cy="307777"/>
          </a:xfrm>
          <a:prstGeom prst="rect">
            <a:avLst/>
          </a:prstGeom>
          <a:solidFill>
            <a:schemeClr val="bg2">
              <a:lumMod val="95000"/>
            </a:schemeClr>
          </a:solidFill>
        </p:spPr>
        <p:style>
          <a:lnRef idx="2">
            <a:schemeClr val="dk1"/>
          </a:lnRef>
          <a:fillRef idx="1">
            <a:schemeClr val="lt1"/>
          </a:fillRef>
          <a:effectRef idx="0">
            <a:schemeClr val="dk1"/>
          </a:effectRef>
          <a:fontRef idx="minor">
            <a:schemeClr val="dk1"/>
          </a:fontRef>
        </p:style>
        <p:txBody>
          <a:bodyPr>
            <a:spAutoFit/>
          </a:bodyPr>
          <a:lstStyle/>
          <a:p>
            <a:pPr eaLnBrk="1" hangingPunct="1">
              <a:defRPr/>
            </a:pPr>
            <a:r>
              <a:rPr lang="en-GB" sz="1400" b="1" dirty="0">
                <a:solidFill>
                  <a:srgbClr val="494949"/>
                </a:solidFill>
              </a:rPr>
              <a:t>class</a:t>
            </a:r>
          </a:p>
        </p:txBody>
      </p:sp>
      <p:cxnSp>
        <p:nvCxnSpPr>
          <p:cNvPr id="9" name="AutoShape 3" descr="folder structure of java project">
            <a:extLst>
              <a:ext uri="{FF2B5EF4-FFF2-40B4-BE49-F238E27FC236}">
                <a16:creationId xmlns:a16="http://schemas.microsoft.com/office/drawing/2014/main" id="{C5C3654B-E88C-56B7-003D-27C2E6994720}"/>
              </a:ext>
            </a:extLst>
          </p:cNvPr>
          <p:cNvCxnSpPr>
            <a:cxnSpLocks noChangeShapeType="1"/>
          </p:cNvCxnSpPr>
          <p:nvPr/>
        </p:nvCxnSpPr>
        <p:spPr bwMode="auto">
          <a:xfrm flipH="1">
            <a:off x="9711799" y="1049961"/>
            <a:ext cx="692000" cy="822642"/>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1" name="AutoShape 3">
            <a:extLst>
              <a:ext uri="{FF2B5EF4-FFF2-40B4-BE49-F238E27FC236}">
                <a16:creationId xmlns:a16="http://schemas.microsoft.com/office/drawing/2014/main" id="{10BDD21C-BDD6-6493-582E-2C721D0A60EB}"/>
              </a:ext>
              <a:ext uri="{C183D7F6-B498-43B3-948B-1728B52AA6E4}">
                <adec:decorative xmlns:adec="http://schemas.microsoft.com/office/drawing/2017/decorative" val="1"/>
              </a:ext>
            </a:extLst>
          </p:cNvPr>
          <p:cNvCxnSpPr>
            <a:cxnSpLocks noChangeShapeType="1"/>
            <a:stCxn id="8" idx="1"/>
          </p:cNvCxnSpPr>
          <p:nvPr/>
        </p:nvCxnSpPr>
        <p:spPr bwMode="auto">
          <a:xfrm flipH="1">
            <a:off x="10403799" y="1826246"/>
            <a:ext cx="497704" cy="339555"/>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5" name="TextBox 14">
            <a:extLst>
              <a:ext uri="{FF2B5EF4-FFF2-40B4-BE49-F238E27FC236}">
                <a16:creationId xmlns:a16="http://schemas.microsoft.com/office/drawing/2014/main" id="{FE4946B6-57B5-B454-4F7E-FD93E0A9DFA6}"/>
              </a:ext>
            </a:extLst>
          </p:cNvPr>
          <p:cNvSpPr txBox="1"/>
          <p:nvPr/>
        </p:nvSpPr>
        <p:spPr>
          <a:xfrm>
            <a:off x="346373" y="2142076"/>
            <a:ext cx="1261046" cy="307777"/>
          </a:xfrm>
          <a:prstGeom prst="rect">
            <a:avLst/>
          </a:prstGeom>
          <a:solidFill>
            <a:schemeClr val="bg1">
              <a:lumMod val="20000"/>
              <a:lumOff val="8000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rPr>
              <a:t>Package name</a:t>
            </a:r>
          </a:p>
        </p:txBody>
      </p:sp>
      <p:sp>
        <p:nvSpPr>
          <p:cNvPr id="17" name="TextBox 16">
            <a:extLst>
              <a:ext uri="{FF2B5EF4-FFF2-40B4-BE49-F238E27FC236}">
                <a16:creationId xmlns:a16="http://schemas.microsoft.com/office/drawing/2014/main" id="{BC5EC653-3BA8-69BF-083F-5B3E3B2675BA}"/>
              </a:ext>
            </a:extLst>
          </p:cNvPr>
          <p:cNvSpPr txBox="1"/>
          <p:nvPr/>
        </p:nvSpPr>
        <p:spPr>
          <a:xfrm>
            <a:off x="346373" y="2544258"/>
            <a:ext cx="4114972" cy="738664"/>
          </a:xfrm>
          <a:prstGeom prst="rect">
            <a:avLst/>
          </a:prstGeom>
          <a:solidFill>
            <a:schemeClr val="bg2">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rPr>
              <a:t>Javadoc comment </a:t>
            </a:r>
            <a:r>
              <a:rPr lang="en-GB" sz="1400" dirty="0">
                <a:solidFill>
                  <a:schemeClr val="tx1"/>
                </a:solidFill>
              </a:rPr>
              <a:t>– there are three types of comments in Java.     // single line     /* */ multiline and /** */ Javadoc</a:t>
            </a:r>
          </a:p>
        </p:txBody>
      </p:sp>
      <p:cxnSp>
        <p:nvCxnSpPr>
          <p:cNvPr id="18" name="AutoShape 3">
            <a:extLst>
              <a:ext uri="{FF2B5EF4-FFF2-40B4-BE49-F238E27FC236}">
                <a16:creationId xmlns:a16="http://schemas.microsoft.com/office/drawing/2014/main" id="{26C22EF9-B1ED-E406-68FB-B23FB74BE941}"/>
              </a:ext>
              <a:ext uri="{C183D7F6-B498-43B3-948B-1728B52AA6E4}">
                <adec:decorative xmlns:adec="http://schemas.microsoft.com/office/drawing/2017/decorative" val="1"/>
              </a:ext>
            </a:extLst>
          </p:cNvPr>
          <p:cNvCxnSpPr>
            <a:cxnSpLocks noChangeShapeType="1"/>
            <a:stCxn id="15" idx="3"/>
          </p:cNvCxnSpPr>
          <p:nvPr/>
        </p:nvCxnSpPr>
        <p:spPr bwMode="auto">
          <a:xfrm>
            <a:off x="1607419" y="2295965"/>
            <a:ext cx="3684602" cy="373192"/>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0" name="AutoShape 3">
            <a:extLst>
              <a:ext uri="{FF2B5EF4-FFF2-40B4-BE49-F238E27FC236}">
                <a16:creationId xmlns:a16="http://schemas.microsoft.com/office/drawing/2014/main" id="{DE1ED701-2B58-19D9-9B40-9D9AFD9C516A}"/>
              </a:ext>
              <a:ext uri="{C183D7F6-B498-43B3-948B-1728B52AA6E4}">
                <adec:decorative xmlns:adec="http://schemas.microsoft.com/office/drawing/2017/decorative" val="1"/>
              </a:ext>
            </a:extLst>
          </p:cNvPr>
          <p:cNvCxnSpPr>
            <a:cxnSpLocks noChangeShapeType="1"/>
            <a:stCxn id="17" idx="3"/>
          </p:cNvCxnSpPr>
          <p:nvPr/>
        </p:nvCxnSpPr>
        <p:spPr bwMode="auto">
          <a:xfrm>
            <a:off x="4461345" y="2913590"/>
            <a:ext cx="843503" cy="0"/>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35" name="TextBox 34">
            <a:extLst>
              <a:ext uri="{FF2B5EF4-FFF2-40B4-BE49-F238E27FC236}">
                <a16:creationId xmlns:a16="http://schemas.microsoft.com/office/drawing/2014/main" id="{D3E75C32-EF0B-8BA5-963F-0D8AAEB0AB7E}"/>
              </a:ext>
            </a:extLst>
          </p:cNvPr>
          <p:cNvSpPr txBox="1"/>
          <p:nvPr/>
        </p:nvSpPr>
        <p:spPr>
          <a:xfrm>
            <a:off x="336748" y="3356179"/>
            <a:ext cx="4577652" cy="738664"/>
          </a:xfrm>
          <a:prstGeom prst="rect">
            <a:avLst/>
          </a:prstGeom>
          <a:solidFill>
            <a:schemeClr val="bg2">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rPr>
              <a:t>Class name </a:t>
            </a:r>
            <a:r>
              <a:rPr lang="en-GB" sz="1400" dirty="0">
                <a:solidFill>
                  <a:schemeClr val="tx1"/>
                </a:solidFill>
              </a:rPr>
              <a:t>–a class is a type of container into which the Java code is placed. It is also the template or blueprint for an object.</a:t>
            </a:r>
          </a:p>
        </p:txBody>
      </p:sp>
      <p:cxnSp>
        <p:nvCxnSpPr>
          <p:cNvPr id="36" name="AutoShape 3">
            <a:extLst>
              <a:ext uri="{FF2B5EF4-FFF2-40B4-BE49-F238E27FC236}">
                <a16:creationId xmlns:a16="http://schemas.microsoft.com/office/drawing/2014/main" id="{A812C04F-B32D-7387-3F6E-8D86ED002FD9}"/>
              </a:ext>
              <a:ext uri="{C183D7F6-B498-43B3-948B-1728B52AA6E4}">
                <adec:decorative xmlns:adec="http://schemas.microsoft.com/office/drawing/2017/decorative" val="1"/>
              </a:ext>
            </a:extLst>
          </p:cNvPr>
          <p:cNvCxnSpPr>
            <a:cxnSpLocks noChangeShapeType="1"/>
          </p:cNvCxnSpPr>
          <p:nvPr/>
        </p:nvCxnSpPr>
        <p:spPr bwMode="auto">
          <a:xfrm>
            <a:off x="4924025" y="3745388"/>
            <a:ext cx="367996" cy="0"/>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39" name="TextBox 38">
            <a:extLst>
              <a:ext uri="{FF2B5EF4-FFF2-40B4-BE49-F238E27FC236}">
                <a16:creationId xmlns:a16="http://schemas.microsoft.com/office/drawing/2014/main" id="{6697D23C-86A6-A6DB-1586-314B36CE458C}"/>
              </a:ext>
            </a:extLst>
          </p:cNvPr>
          <p:cNvSpPr txBox="1"/>
          <p:nvPr/>
        </p:nvSpPr>
        <p:spPr>
          <a:xfrm>
            <a:off x="336541" y="4249063"/>
            <a:ext cx="4577652" cy="307777"/>
          </a:xfrm>
          <a:prstGeom prst="rect">
            <a:avLst/>
          </a:prstGeom>
          <a:solidFill>
            <a:schemeClr val="bg2">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rPr>
              <a:t>Javadoc comment </a:t>
            </a:r>
            <a:r>
              <a:rPr lang="en-GB" sz="1400" dirty="0">
                <a:solidFill>
                  <a:schemeClr val="tx1"/>
                </a:solidFill>
              </a:rPr>
              <a:t>for the main method</a:t>
            </a:r>
          </a:p>
        </p:txBody>
      </p:sp>
      <p:cxnSp>
        <p:nvCxnSpPr>
          <p:cNvPr id="40" name="AutoShape 3">
            <a:extLst>
              <a:ext uri="{FF2B5EF4-FFF2-40B4-BE49-F238E27FC236}">
                <a16:creationId xmlns:a16="http://schemas.microsoft.com/office/drawing/2014/main" id="{0551DA5C-2B31-9D32-618E-95F288AC4D9F}"/>
              </a:ext>
              <a:ext uri="{C183D7F6-B498-43B3-948B-1728B52AA6E4}">
                <adec:decorative xmlns:adec="http://schemas.microsoft.com/office/drawing/2017/decorative" val="1"/>
              </a:ext>
            </a:extLst>
          </p:cNvPr>
          <p:cNvCxnSpPr>
            <a:cxnSpLocks noChangeShapeType="1"/>
          </p:cNvCxnSpPr>
          <p:nvPr/>
        </p:nvCxnSpPr>
        <p:spPr bwMode="auto">
          <a:xfrm>
            <a:off x="4927020" y="4369426"/>
            <a:ext cx="636175" cy="0"/>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42" name="TextBox 41">
            <a:extLst>
              <a:ext uri="{FF2B5EF4-FFF2-40B4-BE49-F238E27FC236}">
                <a16:creationId xmlns:a16="http://schemas.microsoft.com/office/drawing/2014/main" id="{1D423518-F71D-736F-9258-1507CCAA0A09}"/>
              </a:ext>
            </a:extLst>
          </p:cNvPr>
          <p:cNvSpPr txBox="1"/>
          <p:nvPr/>
        </p:nvSpPr>
        <p:spPr>
          <a:xfrm>
            <a:off x="315069" y="4707098"/>
            <a:ext cx="4577652" cy="307777"/>
          </a:xfrm>
          <a:prstGeom prst="rect">
            <a:avLst/>
          </a:prstGeom>
          <a:solidFill>
            <a:schemeClr val="bg2">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rPr>
              <a:t>Main method </a:t>
            </a:r>
            <a:r>
              <a:rPr lang="en-GB" sz="1400" dirty="0">
                <a:solidFill>
                  <a:schemeClr val="tx1"/>
                </a:solidFill>
              </a:rPr>
              <a:t>– start point for the application</a:t>
            </a:r>
          </a:p>
        </p:txBody>
      </p:sp>
      <p:cxnSp>
        <p:nvCxnSpPr>
          <p:cNvPr id="43" name="AutoShape 3">
            <a:extLst>
              <a:ext uri="{FF2B5EF4-FFF2-40B4-BE49-F238E27FC236}">
                <a16:creationId xmlns:a16="http://schemas.microsoft.com/office/drawing/2014/main" id="{9A0C080F-A279-1AD3-16D2-B1C2083B1516}"/>
              </a:ext>
              <a:ext uri="{C183D7F6-B498-43B3-948B-1728B52AA6E4}">
                <adec:decorative xmlns:adec="http://schemas.microsoft.com/office/drawing/2017/decorative" val="1"/>
              </a:ext>
            </a:extLst>
          </p:cNvPr>
          <p:cNvCxnSpPr>
            <a:cxnSpLocks noChangeShapeType="1"/>
          </p:cNvCxnSpPr>
          <p:nvPr/>
        </p:nvCxnSpPr>
        <p:spPr bwMode="auto">
          <a:xfrm>
            <a:off x="4892721" y="4822486"/>
            <a:ext cx="636175" cy="0"/>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44" name="TextBox 43">
            <a:extLst>
              <a:ext uri="{FF2B5EF4-FFF2-40B4-BE49-F238E27FC236}">
                <a16:creationId xmlns:a16="http://schemas.microsoft.com/office/drawing/2014/main" id="{6CB58125-6677-2B22-377F-7B7D5E1549DD}"/>
              </a:ext>
            </a:extLst>
          </p:cNvPr>
          <p:cNvSpPr txBox="1"/>
          <p:nvPr/>
        </p:nvSpPr>
        <p:spPr>
          <a:xfrm>
            <a:off x="308863" y="5436344"/>
            <a:ext cx="4577652" cy="307777"/>
          </a:xfrm>
          <a:prstGeom prst="rect">
            <a:avLst/>
          </a:prstGeom>
          <a:solidFill>
            <a:schemeClr val="bg2">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rPr>
              <a:t>Executable</a:t>
            </a:r>
            <a:r>
              <a:rPr lang="en-GB" sz="1400" dirty="0">
                <a:solidFill>
                  <a:schemeClr val="tx1"/>
                </a:solidFill>
              </a:rPr>
              <a:t> java </a:t>
            </a:r>
            <a:r>
              <a:rPr lang="en-GB" sz="1400" b="1" dirty="0">
                <a:solidFill>
                  <a:schemeClr val="tx1"/>
                </a:solidFill>
              </a:rPr>
              <a:t>statement</a:t>
            </a:r>
          </a:p>
        </p:txBody>
      </p:sp>
      <p:cxnSp>
        <p:nvCxnSpPr>
          <p:cNvPr id="45" name="AutoShape 3">
            <a:extLst>
              <a:ext uri="{FF2B5EF4-FFF2-40B4-BE49-F238E27FC236}">
                <a16:creationId xmlns:a16="http://schemas.microsoft.com/office/drawing/2014/main" id="{A7E40BD2-8AD1-56D2-ACC2-4AC5C42A7E48}"/>
              </a:ext>
              <a:ext uri="{C183D7F6-B498-43B3-948B-1728B52AA6E4}">
                <adec:decorative xmlns:adec="http://schemas.microsoft.com/office/drawing/2017/decorative" val="1"/>
              </a:ext>
            </a:extLst>
          </p:cNvPr>
          <p:cNvCxnSpPr>
            <a:cxnSpLocks noChangeShapeType="1"/>
            <a:stCxn id="44" idx="3"/>
          </p:cNvCxnSpPr>
          <p:nvPr/>
        </p:nvCxnSpPr>
        <p:spPr bwMode="auto">
          <a:xfrm flipV="1">
            <a:off x="4886515" y="5235379"/>
            <a:ext cx="1068518" cy="354854"/>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48" name="TextBox 47">
            <a:extLst>
              <a:ext uri="{FF2B5EF4-FFF2-40B4-BE49-F238E27FC236}">
                <a16:creationId xmlns:a16="http://schemas.microsoft.com/office/drawing/2014/main" id="{F14CFCFF-F9D1-6A2C-4A16-2E06F3A6522D}"/>
              </a:ext>
            </a:extLst>
          </p:cNvPr>
          <p:cNvSpPr txBox="1"/>
          <p:nvPr/>
        </p:nvSpPr>
        <p:spPr>
          <a:xfrm>
            <a:off x="315069" y="5055770"/>
            <a:ext cx="4577652" cy="307777"/>
          </a:xfrm>
          <a:prstGeom prst="rect">
            <a:avLst/>
          </a:prstGeom>
          <a:solidFill>
            <a:schemeClr val="bg2">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b="1" dirty="0">
                <a:solidFill>
                  <a:schemeClr val="tx1"/>
                </a:solidFill>
              </a:rPr>
              <a:t>Single line </a:t>
            </a:r>
            <a:r>
              <a:rPr lang="en-GB" sz="1400" dirty="0">
                <a:solidFill>
                  <a:schemeClr val="tx1"/>
                </a:solidFill>
              </a:rPr>
              <a:t>comment</a:t>
            </a:r>
          </a:p>
        </p:txBody>
      </p:sp>
      <p:cxnSp>
        <p:nvCxnSpPr>
          <p:cNvPr id="49" name="AutoShape 3">
            <a:extLst>
              <a:ext uri="{FF2B5EF4-FFF2-40B4-BE49-F238E27FC236}">
                <a16:creationId xmlns:a16="http://schemas.microsoft.com/office/drawing/2014/main" id="{83CA19F3-72D3-D9A2-6C1F-D9510C7C2FB5}"/>
              </a:ext>
              <a:ext uri="{C183D7F6-B498-43B3-948B-1728B52AA6E4}">
                <adec:decorative xmlns:adec="http://schemas.microsoft.com/office/drawing/2017/decorative" val="1"/>
              </a:ext>
            </a:extLst>
          </p:cNvPr>
          <p:cNvCxnSpPr>
            <a:cxnSpLocks noChangeShapeType="1"/>
          </p:cNvCxnSpPr>
          <p:nvPr/>
        </p:nvCxnSpPr>
        <p:spPr bwMode="auto">
          <a:xfrm flipV="1">
            <a:off x="4876683" y="5055770"/>
            <a:ext cx="1004353" cy="153888"/>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52" name="TextBox 51">
            <a:extLst>
              <a:ext uri="{FF2B5EF4-FFF2-40B4-BE49-F238E27FC236}">
                <a16:creationId xmlns:a16="http://schemas.microsoft.com/office/drawing/2014/main" id="{601CFD00-F291-75B2-6EC6-39BF980DD970}"/>
              </a:ext>
            </a:extLst>
          </p:cNvPr>
          <p:cNvSpPr txBox="1"/>
          <p:nvPr/>
        </p:nvSpPr>
        <p:spPr>
          <a:xfrm>
            <a:off x="9841403" y="3199699"/>
            <a:ext cx="2222249" cy="738664"/>
          </a:xfrm>
          <a:prstGeom prst="rect">
            <a:avLst/>
          </a:prstGeom>
          <a:solidFill>
            <a:schemeClr val="bg2">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pPr eaLnBrk="1" hangingPunct="1">
              <a:defRPr/>
            </a:pPr>
            <a:r>
              <a:rPr lang="en-GB" sz="1400" dirty="0">
                <a:solidFill>
                  <a:schemeClr val="tx1"/>
                </a:solidFill>
              </a:rPr>
              <a:t>A line of Java code finishing with a ;  (semi-colon)</a:t>
            </a:r>
            <a:br>
              <a:rPr lang="en-GB" sz="1400" dirty="0">
                <a:solidFill>
                  <a:schemeClr val="tx1"/>
                </a:solidFill>
              </a:rPr>
            </a:br>
            <a:r>
              <a:rPr lang="en-GB" sz="1400" dirty="0">
                <a:solidFill>
                  <a:schemeClr val="tx1"/>
                </a:solidFill>
              </a:rPr>
              <a:t>is known as a </a:t>
            </a:r>
            <a:r>
              <a:rPr lang="en-GB" sz="1400" b="1" dirty="0">
                <a:solidFill>
                  <a:schemeClr val="tx1"/>
                </a:solidFill>
              </a:rPr>
              <a:t>statement</a:t>
            </a:r>
            <a:r>
              <a:rPr lang="en-GB" sz="1400" dirty="0">
                <a:solidFill>
                  <a:schemeClr val="tx1"/>
                </a:solidFill>
              </a:rPr>
              <a:t>.</a:t>
            </a:r>
          </a:p>
        </p:txBody>
      </p:sp>
      <p:cxnSp>
        <p:nvCxnSpPr>
          <p:cNvPr id="53" name="AutoShape 3">
            <a:extLst>
              <a:ext uri="{FF2B5EF4-FFF2-40B4-BE49-F238E27FC236}">
                <a16:creationId xmlns:a16="http://schemas.microsoft.com/office/drawing/2014/main" id="{F24CA505-F403-EEFD-C5B3-973B33296973}"/>
              </a:ext>
              <a:ext uri="{C183D7F6-B498-43B3-948B-1728B52AA6E4}">
                <adec:decorative xmlns:adec="http://schemas.microsoft.com/office/drawing/2017/decorative" val="1"/>
              </a:ext>
            </a:extLst>
          </p:cNvPr>
          <p:cNvCxnSpPr>
            <a:cxnSpLocks noChangeShapeType="1"/>
          </p:cNvCxnSpPr>
          <p:nvPr/>
        </p:nvCxnSpPr>
        <p:spPr bwMode="auto">
          <a:xfrm flipH="1">
            <a:off x="9711799" y="3938363"/>
            <a:ext cx="623058" cy="1287184"/>
          </a:xfrm>
          <a:prstGeom prst="straightConnector1">
            <a:avLst/>
          </a:prstGeom>
          <a:noFill/>
          <a:ln w="25400">
            <a:solidFill>
              <a:srgbClr val="000000"/>
            </a:solidFill>
            <a:round/>
            <a:headEnd/>
            <a:tailEnd type="triangle" w="med" len="me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1188231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BB6E29-829E-EE42-B05F-4E060EBC79B4}"/>
              </a:ext>
            </a:extLst>
          </p:cNvPr>
          <p:cNvSpPr>
            <a:spLocks noGrp="1"/>
          </p:cNvSpPr>
          <p:nvPr>
            <p:ph type="title"/>
          </p:nvPr>
        </p:nvSpPr>
        <p:spPr/>
        <p:txBody>
          <a:bodyPr/>
          <a:lstStyle/>
          <a:p>
            <a:r>
              <a:rPr lang="en-US" dirty="0"/>
              <a:t>Data</a:t>
            </a:r>
          </a:p>
        </p:txBody>
      </p:sp>
      <p:sp>
        <p:nvSpPr>
          <p:cNvPr id="5" name="Text Placeholder 4">
            <a:extLst>
              <a:ext uri="{FF2B5EF4-FFF2-40B4-BE49-F238E27FC236}">
                <a16:creationId xmlns:a16="http://schemas.microsoft.com/office/drawing/2014/main" id="{84B0F2AF-89EA-BA46-8BD0-3DE513CB0A1F}"/>
              </a:ext>
            </a:extLst>
          </p:cNvPr>
          <p:cNvSpPr>
            <a:spLocks noGrp="1"/>
          </p:cNvSpPr>
          <p:nvPr>
            <p:ph type="body" sz="quarter" idx="10"/>
          </p:nvPr>
        </p:nvSpPr>
        <p:spPr>
          <a:xfrm>
            <a:off x="840376" y="1107853"/>
            <a:ext cx="10875746" cy="2362924"/>
          </a:xfrm>
        </p:spPr>
        <p:txBody>
          <a:bodyPr>
            <a:normAutofit fontScale="92500" lnSpcReduction="10000"/>
          </a:bodyPr>
          <a:lstStyle/>
          <a:p>
            <a:pPr>
              <a:lnSpc>
                <a:spcPct val="110000"/>
              </a:lnSpc>
              <a:defRPr/>
            </a:pPr>
            <a:r>
              <a:rPr lang="en-GB" dirty="0">
                <a:solidFill>
                  <a:srgbClr val="494949"/>
                </a:solidFill>
              </a:rPr>
              <a:t>All computer programs ‘deal with’ data. They may read data, process data, output data, etc. This may be simple data such as numbers or characters or more complex data such as student records. </a:t>
            </a:r>
          </a:p>
          <a:p>
            <a:pPr>
              <a:lnSpc>
                <a:spcPct val="110000"/>
              </a:lnSpc>
              <a:defRPr/>
            </a:pPr>
            <a:r>
              <a:rPr lang="en-GB" dirty="0">
                <a:solidFill>
                  <a:srgbClr val="494949"/>
                </a:solidFill>
              </a:rPr>
              <a:t>This data needs to be stored somewhere ‘within the computer’ so that it can be accessed whenever necessary. To do this programs make use of </a:t>
            </a:r>
            <a:r>
              <a:rPr lang="en-GB" b="1" dirty="0">
                <a:solidFill>
                  <a:srgbClr val="494949"/>
                </a:solidFill>
              </a:rPr>
              <a:t>variables</a:t>
            </a:r>
            <a:r>
              <a:rPr lang="en-GB" dirty="0">
                <a:solidFill>
                  <a:srgbClr val="494949"/>
                </a:solidFill>
              </a:rPr>
              <a:t> which are simply named locations or blocks within the computer’s memory.</a:t>
            </a:r>
          </a:p>
          <a:p>
            <a:pPr>
              <a:lnSpc>
                <a:spcPct val="110000"/>
              </a:lnSpc>
              <a:defRPr/>
            </a:pPr>
            <a:endParaRPr lang="en-GB" dirty="0">
              <a:solidFill>
                <a:srgbClr val="494949"/>
              </a:solidFill>
            </a:endParaRPr>
          </a:p>
          <a:p>
            <a:pPr>
              <a:lnSpc>
                <a:spcPct val="110000"/>
              </a:lnSpc>
              <a:defRPr/>
            </a:pPr>
            <a:r>
              <a:rPr lang="en-GB" dirty="0">
                <a:solidFill>
                  <a:srgbClr val="494949"/>
                </a:solidFill>
              </a:rPr>
              <a:t>Java distinguishes between two sorts of data: </a:t>
            </a:r>
          </a:p>
          <a:p>
            <a:pPr lvl="1">
              <a:lnSpc>
                <a:spcPct val="110000"/>
              </a:lnSpc>
              <a:spcBef>
                <a:spcPts val="1000"/>
              </a:spcBef>
              <a:defRPr/>
            </a:pPr>
            <a:r>
              <a:rPr lang="en-GB" sz="1400" dirty="0">
                <a:solidFill>
                  <a:srgbClr val="494949"/>
                </a:solidFill>
                <a:latin typeface="Arial" panose="020B0604020202020204" pitchFamily="34" charset="0"/>
                <a:cs typeface="Arial" panose="020B0604020202020204" pitchFamily="34" charset="0"/>
              </a:rPr>
              <a:t>Values of </a:t>
            </a:r>
            <a:r>
              <a:rPr lang="en-GB" sz="1400" b="1" dirty="0">
                <a:solidFill>
                  <a:srgbClr val="494949"/>
                </a:solidFill>
                <a:latin typeface="Arial" panose="020B0604020202020204" pitchFamily="34" charset="0"/>
                <a:cs typeface="Arial" panose="020B0604020202020204" pitchFamily="34" charset="0"/>
              </a:rPr>
              <a:t>primitive</a:t>
            </a:r>
            <a:r>
              <a:rPr lang="en-GB" sz="1400" dirty="0">
                <a:solidFill>
                  <a:srgbClr val="494949"/>
                </a:solidFill>
                <a:latin typeface="Arial" panose="020B0604020202020204" pitchFamily="34" charset="0"/>
                <a:cs typeface="Arial" panose="020B0604020202020204" pitchFamily="34" charset="0"/>
              </a:rPr>
              <a:t> data types</a:t>
            </a:r>
          </a:p>
          <a:p>
            <a:pPr lvl="1">
              <a:lnSpc>
                <a:spcPct val="110000"/>
              </a:lnSpc>
              <a:spcBef>
                <a:spcPts val="1000"/>
              </a:spcBef>
              <a:defRPr/>
            </a:pPr>
            <a:r>
              <a:rPr lang="en-GB" sz="1400" dirty="0">
                <a:solidFill>
                  <a:srgbClr val="494949"/>
                </a:solidFill>
                <a:latin typeface="Arial" panose="020B0604020202020204" pitchFamily="34" charset="0"/>
                <a:cs typeface="Arial" panose="020B0604020202020204" pitchFamily="34" charset="0"/>
              </a:rPr>
              <a:t>Instances of </a:t>
            </a:r>
            <a:r>
              <a:rPr lang="en-GB" sz="1400" b="1" dirty="0">
                <a:solidFill>
                  <a:srgbClr val="494949"/>
                </a:solidFill>
                <a:latin typeface="Arial" panose="020B0604020202020204" pitchFamily="34" charset="0"/>
                <a:cs typeface="Arial" panose="020B0604020202020204" pitchFamily="34" charset="0"/>
              </a:rPr>
              <a:t>classes</a:t>
            </a:r>
            <a:r>
              <a:rPr lang="en-GB" sz="1400" dirty="0">
                <a:solidFill>
                  <a:srgbClr val="494949"/>
                </a:solidFill>
                <a:latin typeface="Arial" panose="020B0604020202020204" pitchFamily="34" charset="0"/>
                <a:cs typeface="Arial" panose="020B0604020202020204" pitchFamily="34" charset="0"/>
              </a:rPr>
              <a:t> (objects)</a:t>
            </a:r>
          </a:p>
          <a:p>
            <a:endParaRPr lang="en-US" dirty="0"/>
          </a:p>
        </p:txBody>
      </p:sp>
      <p:sp>
        <p:nvSpPr>
          <p:cNvPr id="6" name="Title 3">
            <a:extLst>
              <a:ext uri="{FF2B5EF4-FFF2-40B4-BE49-F238E27FC236}">
                <a16:creationId xmlns:a16="http://schemas.microsoft.com/office/drawing/2014/main" id="{95710AF3-C219-C05D-F595-3AAC952118D5}"/>
              </a:ext>
            </a:extLst>
          </p:cNvPr>
          <p:cNvSpPr txBox="1">
            <a:spLocks/>
          </p:cNvSpPr>
          <p:nvPr/>
        </p:nvSpPr>
        <p:spPr>
          <a:xfrm>
            <a:off x="840376" y="3803289"/>
            <a:ext cx="4981340"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US" dirty="0"/>
              <a:t>Variables</a:t>
            </a:r>
          </a:p>
        </p:txBody>
      </p:sp>
      <p:sp>
        <p:nvSpPr>
          <p:cNvPr id="7" name="Text Placeholder 4">
            <a:extLst>
              <a:ext uri="{FF2B5EF4-FFF2-40B4-BE49-F238E27FC236}">
                <a16:creationId xmlns:a16="http://schemas.microsoft.com/office/drawing/2014/main" id="{4060DE4D-5CB3-6A84-611B-0893AF6AE49F}"/>
              </a:ext>
            </a:extLst>
          </p:cNvPr>
          <p:cNvSpPr txBox="1">
            <a:spLocks/>
          </p:cNvSpPr>
          <p:nvPr/>
        </p:nvSpPr>
        <p:spPr>
          <a:xfrm>
            <a:off x="838200" y="4617115"/>
            <a:ext cx="10875746" cy="1482352"/>
          </a:xfrm>
          <a:prstGeom prst="rect">
            <a:avLst/>
          </a:prstGeom>
        </p:spPr>
        <p:txBody>
          <a:bodyPr vert="horz" lIns="91440" tIns="45720" rIns="91440" bIns="45720" rtlCol="0">
            <a:normAutofit/>
          </a:bodyPr>
          <a:lstStyle>
            <a:lvl1pPr marL="0" indent="0" algn="l" defTabSz="914377" rtl="0" eaLnBrk="1" latinLnBrk="0" hangingPunct="1">
              <a:lnSpc>
                <a:spcPct val="90000"/>
              </a:lnSpc>
              <a:spcBef>
                <a:spcPts val="1000"/>
              </a:spcBef>
              <a:buFont typeface="+mj-lt"/>
              <a:buNone/>
              <a:defRPr sz="1400" b="0" i="0" kern="1200">
                <a:solidFill>
                  <a:schemeClr val="bg1"/>
                </a:solidFill>
                <a:latin typeface="Arial" panose="020B0604020202020204" pitchFamily="34" charset="0"/>
                <a:ea typeface="+mn-ea"/>
                <a:cs typeface="Arial" panose="020B0604020202020204" pitchFamily="34" charset="0"/>
              </a:defRPr>
            </a:lvl1pPr>
            <a:lvl2pPr marL="457189" indent="0" algn="l" defTabSz="914377" rtl="0" eaLnBrk="1" latinLnBrk="0" hangingPunct="1">
              <a:lnSpc>
                <a:spcPct val="90000"/>
              </a:lnSpc>
              <a:spcBef>
                <a:spcPts val="500"/>
              </a:spcBef>
              <a:buFont typeface="+mj-lt"/>
              <a:buNone/>
              <a:defRPr sz="2400" kern="1200">
                <a:solidFill>
                  <a:schemeClr val="tx1"/>
                </a:solidFill>
                <a:latin typeface="+mn-lt"/>
                <a:ea typeface="+mn-ea"/>
                <a:cs typeface="+mn-cs"/>
              </a:defRPr>
            </a:lvl2pPr>
            <a:lvl3pPr marL="914377" indent="0" algn="l" defTabSz="914377" rtl="0" eaLnBrk="1" latinLnBrk="0" hangingPunct="1">
              <a:lnSpc>
                <a:spcPct val="90000"/>
              </a:lnSpc>
              <a:spcBef>
                <a:spcPts val="500"/>
              </a:spcBef>
              <a:buFont typeface="+mj-lt"/>
              <a:buNone/>
              <a:defRPr sz="20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 typeface="+mj-lt"/>
              <a:buNone/>
              <a:defRPr sz="1800" kern="1200">
                <a:solidFill>
                  <a:schemeClr val="tx1"/>
                </a:solidFill>
                <a:latin typeface="+mn-lt"/>
                <a:ea typeface="+mn-ea"/>
                <a:cs typeface="+mn-cs"/>
              </a:defRPr>
            </a:lvl4pPr>
            <a:lvl5pPr marL="1828754" indent="0" algn="l" defTabSz="914377" rtl="0" eaLnBrk="1" latinLnBrk="0" hangingPunct="1">
              <a:lnSpc>
                <a:spcPct val="90000"/>
              </a:lnSpc>
              <a:spcBef>
                <a:spcPts val="500"/>
              </a:spcBef>
              <a:buFont typeface="+mj-lt"/>
              <a:buNone/>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ltLang="en-US" dirty="0">
                <a:solidFill>
                  <a:srgbClr val="494949"/>
                </a:solidFill>
              </a:rPr>
              <a:t>A </a:t>
            </a:r>
            <a:r>
              <a:rPr lang="en-GB" altLang="en-US" b="1" dirty="0">
                <a:solidFill>
                  <a:srgbClr val="494949"/>
                </a:solidFill>
              </a:rPr>
              <a:t>variable</a:t>
            </a:r>
            <a:r>
              <a:rPr lang="en-GB" altLang="en-US" dirty="0">
                <a:solidFill>
                  <a:srgbClr val="494949"/>
                </a:solidFill>
              </a:rPr>
              <a:t> is a container that holds values that are used in a Java program. </a:t>
            </a:r>
          </a:p>
          <a:p>
            <a:r>
              <a:rPr lang="en-GB" altLang="en-US" dirty="0">
                <a:solidFill>
                  <a:srgbClr val="494949"/>
                </a:solidFill>
              </a:rPr>
              <a:t>To be able to use a variable it needs to be </a:t>
            </a:r>
            <a:r>
              <a:rPr lang="en-GB" altLang="en-US" b="1" dirty="0">
                <a:solidFill>
                  <a:srgbClr val="494949"/>
                </a:solidFill>
              </a:rPr>
              <a:t>declared</a:t>
            </a:r>
            <a:r>
              <a:rPr lang="en-GB" altLang="en-US" dirty="0">
                <a:solidFill>
                  <a:srgbClr val="494949"/>
                </a:solidFill>
              </a:rPr>
              <a:t>.</a:t>
            </a:r>
          </a:p>
          <a:p>
            <a:r>
              <a:rPr lang="en-GB" altLang="en-US" dirty="0">
                <a:solidFill>
                  <a:srgbClr val="494949"/>
                </a:solidFill>
              </a:rPr>
              <a:t>Declaring variables is normally the first thing that happens in any program. </a:t>
            </a:r>
          </a:p>
          <a:p>
            <a:endParaRPr lang="en-US" dirty="0"/>
          </a:p>
        </p:txBody>
      </p:sp>
      <p:pic>
        <p:nvPicPr>
          <p:cNvPr id="8" name="Picture 6" descr="data into a bucket called variable">
            <a:extLst>
              <a:ext uri="{FF2B5EF4-FFF2-40B4-BE49-F238E27FC236}">
                <a16:creationId xmlns:a16="http://schemas.microsoft.com/office/drawing/2014/main" id="{DCA01811-BE2E-BFF2-97CB-342B6FD9D6FD}"/>
              </a:ext>
            </a:extLst>
          </p:cNvPr>
          <p:cNvPicPr>
            <a:picLocks noChangeAspect="1" noChangeArrowheads="1"/>
          </p:cNvPicPr>
          <p:nvPr/>
        </p:nvPicPr>
        <p:blipFill>
          <a:blip r:embed="rId3"/>
          <a:srcRect/>
          <a:stretch>
            <a:fillRect/>
          </a:stretch>
        </p:blipFill>
        <p:spPr bwMode="auto">
          <a:xfrm>
            <a:off x="7511203" y="3292184"/>
            <a:ext cx="3260973" cy="18665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996389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D10DF40-CFE2-D3E8-D8EC-ACF878E5979B}"/>
              </a:ext>
            </a:extLst>
          </p:cNvPr>
          <p:cNvSpPr>
            <a:spLocks noGrp="1"/>
          </p:cNvSpPr>
          <p:nvPr>
            <p:ph type="title"/>
          </p:nvPr>
        </p:nvSpPr>
        <p:spPr/>
        <p:txBody>
          <a:bodyPr/>
          <a:lstStyle/>
          <a:p>
            <a:r>
              <a:rPr lang="en-GB" dirty="0"/>
              <a:t>Variables</a:t>
            </a:r>
          </a:p>
        </p:txBody>
      </p:sp>
      <p:sp>
        <p:nvSpPr>
          <p:cNvPr id="5" name="Text Placeholder 4">
            <a:extLst>
              <a:ext uri="{FF2B5EF4-FFF2-40B4-BE49-F238E27FC236}">
                <a16:creationId xmlns:a16="http://schemas.microsoft.com/office/drawing/2014/main" id="{31FA35A3-ABE0-8AA8-0D5C-93CE436DA805}"/>
              </a:ext>
            </a:extLst>
          </p:cNvPr>
          <p:cNvSpPr>
            <a:spLocks noGrp="1"/>
          </p:cNvSpPr>
          <p:nvPr>
            <p:ph type="body" sz="quarter" idx="10"/>
          </p:nvPr>
        </p:nvSpPr>
        <p:spPr/>
        <p:txBody>
          <a:bodyPr/>
          <a:lstStyle/>
          <a:p>
            <a:r>
              <a:rPr lang="en-GB" altLang="en-US" sz="1400" dirty="0">
                <a:solidFill>
                  <a:srgbClr val="494949"/>
                </a:solidFill>
              </a:rPr>
              <a:t>Think of a bucket. </a:t>
            </a:r>
          </a:p>
          <a:p>
            <a:r>
              <a:rPr lang="en-GB" altLang="en-US" sz="1400" dirty="0">
                <a:solidFill>
                  <a:srgbClr val="494949"/>
                </a:solidFill>
              </a:rPr>
              <a:t>We can fill it to a certain level, we can replace what's inside it, and sometimes we can add or take something away from it.  </a:t>
            </a:r>
          </a:p>
          <a:p>
            <a:r>
              <a:rPr lang="en-GB" altLang="en-US" sz="1400" dirty="0">
                <a:solidFill>
                  <a:srgbClr val="494949"/>
                </a:solidFill>
              </a:rPr>
              <a:t>When we </a:t>
            </a:r>
            <a:r>
              <a:rPr lang="en-GB" altLang="en-US" sz="1400" b="1" dirty="0">
                <a:solidFill>
                  <a:srgbClr val="494949"/>
                </a:solidFill>
              </a:rPr>
              <a:t>declare a variable </a:t>
            </a:r>
            <a:r>
              <a:rPr lang="en-GB" altLang="en-US" sz="1400" dirty="0">
                <a:solidFill>
                  <a:srgbClr val="494949"/>
                </a:solidFill>
              </a:rPr>
              <a:t>to use a data type it's like putting a </a:t>
            </a:r>
            <a:r>
              <a:rPr lang="en-GB" altLang="en-US" sz="1400" b="1" dirty="0">
                <a:solidFill>
                  <a:srgbClr val="494949"/>
                </a:solidFill>
              </a:rPr>
              <a:t>label</a:t>
            </a:r>
            <a:r>
              <a:rPr lang="en-GB" altLang="en-US" sz="1400" dirty="0">
                <a:solidFill>
                  <a:srgbClr val="494949"/>
                </a:solidFill>
              </a:rPr>
              <a:t> on the bucket that says what it can be filled with. </a:t>
            </a:r>
          </a:p>
          <a:p>
            <a:r>
              <a:rPr lang="en-GB" altLang="en-US" sz="1400" dirty="0">
                <a:solidFill>
                  <a:srgbClr val="494949"/>
                </a:solidFill>
              </a:rPr>
              <a:t>The bucket can then only hold to its </a:t>
            </a:r>
            <a:r>
              <a:rPr lang="en-GB" altLang="en-US" sz="1400" b="1" dirty="0">
                <a:solidFill>
                  <a:srgbClr val="494949"/>
                </a:solidFill>
              </a:rPr>
              <a:t>limit</a:t>
            </a:r>
            <a:r>
              <a:rPr lang="en-GB" altLang="en-US" sz="1400" dirty="0">
                <a:solidFill>
                  <a:srgbClr val="494949"/>
                </a:solidFill>
              </a:rPr>
              <a:t> and only can hold what it’s been </a:t>
            </a:r>
            <a:r>
              <a:rPr lang="en-GB" altLang="en-US" sz="1400" b="1" dirty="0">
                <a:solidFill>
                  <a:srgbClr val="494949"/>
                </a:solidFill>
              </a:rPr>
              <a:t>labelled</a:t>
            </a:r>
            <a:r>
              <a:rPr lang="en-GB" altLang="en-US" sz="1400" dirty="0">
                <a:solidFill>
                  <a:srgbClr val="494949"/>
                </a:solidFill>
              </a:rPr>
              <a:t> for.</a:t>
            </a:r>
          </a:p>
          <a:p>
            <a:endParaRPr lang="en-GB" dirty="0">
              <a:solidFill>
                <a:srgbClr val="494949"/>
              </a:solidFill>
            </a:endParaRPr>
          </a:p>
          <a:p>
            <a:r>
              <a:rPr lang="en-GB" altLang="en-US" dirty="0">
                <a:solidFill>
                  <a:srgbClr val="494949"/>
                </a:solidFill>
              </a:rPr>
              <a:t>… </a:t>
            </a:r>
            <a:r>
              <a:rPr lang="en-GB" altLang="en-US" i="1" dirty="0">
                <a:solidFill>
                  <a:srgbClr val="494949"/>
                </a:solidFill>
              </a:rPr>
              <a:t>A good analogy for a variable is to think of a bucket. We can fill it to a certain level, we can replace what's inside it, and sometimes we can add or take something away from it.  When we declare a variable to use a data type it's like putting a label on the bucket that says what it can be filled with. Let's say the label for the bucket is "Sand". Once the label is attached, we can only ever add or remove sand from the bucket. Anytime we try and put anything else into it, we will get stopped by the bucket police. In Java, you can think of the compiler as the bucket police. It ensures that programmers declare and use variables properly</a:t>
            </a:r>
            <a:r>
              <a:rPr lang="en-GB" altLang="en-US" dirty="0">
                <a:solidFill>
                  <a:srgbClr val="494949"/>
                </a:solidFill>
              </a:rPr>
              <a:t>…</a:t>
            </a:r>
          </a:p>
          <a:p>
            <a:endParaRPr lang="en-GB" dirty="0">
              <a:solidFill>
                <a:srgbClr val="494949"/>
              </a:solidFill>
            </a:endParaRPr>
          </a:p>
        </p:txBody>
      </p:sp>
      <p:pic>
        <p:nvPicPr>
          <p:cNvPr id="8" name="Picture 7" descr="conatiners">
            <a:extLst>
              <a:ext uri="{FF2B5EF4-FFF2-40B4-BE49-F238E27FC236}">
                <a16:creationId xmlns:a16="http://schemas.microsoft.com/office/drawing/2014/main" id="{8E3DE888-82EC-3A29-1703-7BF0F652A79A}"/>
              </a:ext>
            </a:extLst>
          </p:cNvPr>
          <p:cNvPicPr>
            <a:picLocks noChangeAspect="1"/>
          </p:cNvPicPr>
          <p:nvPr/>
        </p:nvPicPr>
        <p:blipFill>
          <a:blip r:embed="rId3"/>
          <a:stretch>
            <a:fillRect/>
          </a:stretch>
        </p:blipFill>
        <p:spPr>
          <a:xfrm>
            <a:off x="6938509" y="242888"/>
            <a:ext cx="4614182" cy="5759119"/>
          </a:xfrm>
          <a:prstGeom prst="rect">
            <a:avLst/>
          </a:prstGeom>
        </p:spPr>
      </p:pic>
    </p:spTree>
    <p:extLst>
      <p:ext uri="{BB962C8B-B14F-4D97-AF65-F5344CB8AC3E}">
        <p14:creationId xmlns:p14="http://schemas.microsoft.com/office/powerpoint/2010/main" val="3503596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A233FA-DC21-620D-229C-56CA9409A182}"/>
              </a:ext>
            </a:extLst>
          </p:cNvPr>
          <p:cNvSpPr>
            <a:spLocks noGrp="1"/>
          </p:cNvSpPr>
          <p:nvPr>
            <p:ph type="title"/>
          </p:nvPr>
        </p:nvSpPr>
        <p:spPr>
          <a:xfrm>
            <a:off x="838200" y="381419"/>
            <a:ext cx="8407400" cy="632219"/>
          </a:xfrm>
        </p:spPr>
        <p:txBody>
          <a:bodyPr/>
          <a:lstStyle/>
          <a:p>
            <a:r>
              <a:rPr lang="en-GB" sz="4400" dirty="0"/>
              <a:t>Choosing Variable Names</a:t>
            </a:r>
            <a:endParaRPr lang="en-GB" dirty="0"/>
          </a:p>
        </p:txBody>
      </p:sp>
      <p:sp>
        <p:nvSpPr>
          <p:cNvPr id="5" name="Text Placeholder 4">
            <a:extLst>
              <a:ext uri="{FF2B5EF4-FFF2-40B4-BE49-F238E27FC236}">
                <a16:creationId xmlns:a16="http://schemas.microsoft.com/office/drawing/2014/main" id="{864EBE73-4C96-D959-D094-3E198745B7B6}"/>
              </a:ext>
            </a:extLst>
          </p:cNvPr>
          <p:cNvSpPr>
            <a:spLocks noGrp="1"/>
          </p:cNvSpPr>
          <p:nvPr>
            <p:ph type="body" sz="quarter" idx="10"/>
          </p:nvPr>
        </p:nvSpPr>
        <p:spPr>
          <a:xfrm>
            <a:off x="838199" y="1078977"/>
            <a:ext cx="10798743" cy="4894155"/>
          </a:xfrm>
        </p:spPr>
        <p:txBody>
          <a:bodyPr/>
          <a:lstStyle/>
          <a:p>
            <a:pPr>
              <a:defRPr/>
            </a:pPr>
            <a:r>
              <a:rPr lang="en-GB" sz="1400" dirty="0">
                <a:solidFill>
                  <a:srgbClr val="494949"/>
                </a:solidFill>
              </a:rPr>
              <a:t>The name given to a variable is known as an </a:t>
            </a:r>
            <a:r>
              <a:rPr lang="en-GB" sz="1400" b="1" dirty="0">
                <a:solidFill>
                  <a:srgbClr val="494949"/>
                </a:solidFill>
              </a:rPr>
              <a:t>identifier</a:t>
            </a:r>
            <a:r>
              <a:rPr lang="en-GB" sz="1400" dirty="0">
                <a:solidFill>
                  <a:srgbClr val="494949"/>
                </a:solidFill>
              </a:rPr>
              <a:t>. There are certain rules for identifiers:</a:t>
            </a:r>
            <a:br>
              <a:rPr lang="en-GB" sz="1400" dirty="0">
                <a:solidFill>
                  <a:srgbClr val="494949"/>
                </a:solidFill>
              </a:rPr>
            </a:br>
            <a:br>
              <a:rPr lang="en-GB" sz="1400" dirty="0">
                <a:solidFill>
                  <a:srgbClr val="494949"/>
                </a:solidFill>
              </a:rPr>
            </a:br>
            <a:r>
              <a:rPr lang="en-GB" sz="1400" dirty="0">
                <a:solidFill>
                  <a:srgbClr val="494949"/>
                </a:solidFill>
              </a:rPr>
              <a:t>	</a:t>
            </a:r>
            <a:r>
              <a:rPr lang="en-GB" sz="1400" b="1" dirty="0">
                <a:solidFill>
                  <a:srgbClr val="494949"/>
                </a:solidFill>
              </a:rPr>
              <a:t>No Reserved words</a:t>
            </a:r>
            <a:r>
              <a:rPr lang="en-GB" sz="1400" dirty="0">
                <a:solidFill>
                  <a:srgbClr val="494949"/>
                </a:solidFill>
              </a:rPr>
              <a:t>. </a:t>
            </a:r>
          </a:p>
          <a:p>
            <a:pPr marL="0" indent="0">
              <a:buFontTx/>
              <a:buNone/>
              <a:defRPr/>
            </a:pPr>
            <a:r>
              <a:rPr lang="en-GB" sz="1400" dirty="0">
                <a:solidFill>
                  <a:srgbClr val="494949"/>
                </a:solidFill>
              </a:rPr>
              <a:t>	</a:t>
            </a:r>
            <a:r>
              <a:rPr lang="en-GB" sz="1400" b="1" dirty="0">
                <a:solidFill>
                  <a:srgbClr val="494949"/>
                </a:solidFill>
              </a:rPr>
              <a:t>Cannot start with a digit </a:t>
            </a:r>
            <a:r>
              <a:rPr lang="en-GB" sz="1400" dirty="0">
                <a:solidFill>
                  <a:srgbClr val="494949"/>
                </a:solidFill>
              </a:rPr>
              <a:t>but digits can be used after the first character (e.g., 	name1, n2ame are valid). </a:t>
            </a:r>
          </a:p>
          <a:p>
            <a:pPr marL="0" indent="0">
              <a:buFontTx/>
              <a:buNone/>
              <a:defRPr/>
            </a:pPr>
            <a:r>
              <a:rPr lang="en-GB" sz="1400" dirty="0">
                <a:solidFill>
                  <a:srgbClr val="494949"/>
                </a:solidFill>
              </a:rPr>
              <a:t>	</a:t>
            </a:r>
            <a:r>
              <a:rPr lang="en-GB" sz="1400" b="1" dirty="0">
                <a:solidFill>
                  <a:srgbClr val="494949"/>
                </a:solidFill>
              </a:rPr>
              <a:t>Start with a letter, an underscore (i.e., "_") or a dollar sign (i.e., "$").</a:t>
            </a:r>
          </a:p>
          <a:p>
            <a:pPr marL="0" indent="0">
              <a:buFontTx/>
              <a:buNone/>
              <a:defRPr/>
            </a:pPr>
            <a:r>
              <a:rPr lang="en-GB" sz="1400" dirty="0">
                <a:solidFill>
                  <a:srgbClr val="494949"/>
                </a:solidFill>
              </a:rPr>
              <a:t>	</a:t>
            </a:r>
            <a:r>
              <a:rPr lang="en-GB" sz="1400" b="1" dirty="0">
                <a:solidFill>
                  <a:srgbClr val="494949"/>
                </a:solidFill>
              </a:rPr>
              <a:t>Cannot use other symbols </a:t>
            </a:r>
            <a:r>
              <a:rPr lang="en-GB" sz="1400" dirty="0">
                <a:solidFill>
                  <a:srgbClr val="494949"/>
                </a:solidFill>
              </a:rPr>
              <a:t>or spaces (e.g., "%","^","&amp;","#").</a:t>
            </a:r>
            <a:br>
              <a:rPr lang="en-GB" sz="1400" dirty="0">
                <a:solidFill>
                  <a:srgbClr val="494949"/>
                </a:solidFill>
              </a:rPr>
            </a:br>
            <a:r>
              <a:rPr lang="en-GB" sz="1400" dirty="0">
                <a:solidFill>
                  <a:srgbClr val="494949"/>
                </a:solidFill>
              </a:rPr>
              <a:t>	</a:t>
            </a:r>
            <a:br>
              <a:rPr lang="en-GB" sz="1400" dirty="0">
                <a:solidFill>
                  <a:srgbClr val="494949"/>
                </a:solidFill>
              </a:rPr>
            </a:br>
            <a:r>
              <a:rPr lang="en-GB" sz="1400" dirty="0">
                <a:solidFill>
                  <a:srgbClr val="494949"/>
                </a:solidFill>
              </a:rPr>
              <a:t>	</a:t>
            </a:r>
            <a:r>
              <a:rPr lang="en-GB" sz="1400" b="1" dirty="0">
                <a:solidFill>
                  <a:srgbClr val="494949"/>
                </a:solidFill>
              </a:rPr>
              <a:t>Should start with lowercase names</a:t>
            </a:r>
            <a:r>
              <a:rPr lang="en-GB" sz="1400" dirty="0">
                <a:solidFill>
                  <a:srgbClr val="494949"/>
                </a:solidFill>
              </a:rPr>
              <a:t>. </a:t>
            </a:r>
          </a:p>
          <a:p>
            <a:pPr>
              <a:defRPr/>
            </a:pPr>
            <a:r>
              <a:rPr lang="en-GB" sz="1400" dirty="0">
                <a:solidFill>
                  <a:srgbClr val="494949"/>
                </a:solidFill>
              </a:rPr>
              <a:t>Always give your variables </a:t>
            </a:r>
            <a:r>
              <a:rPr lang="en-GB" sz="1400" b="1" dirty="0">
                <a:solidFill>
                  <a:srgbClr val="494949"/>
                </a:solidFill>
              </a:rPr>
              <a:t>meaningful</a:t>
            </a:r>
            <a:r>
              <a:rPr lang="en-GB" sz="1400" dirty="0">
                <a:solidFill>
                  <a:srgbClr val="494949"/>
                </a:solidFill>
              </a:rPr>
              <a:t> identifiers. If a variable holds the price of a book, then call it something like "bookPrice".  If each variable has a name that makes it clear what it's being used for, it will make finding errors in your programs a lot easier. </a:t>
            </a:r>
          </a:p>
          <a:p>
            <a:endParaRPr lang="en-GB" dirty="0"/>
          </a:p>
        </p:txBody>
      </p:sp>
      <p:sp>
        <p:nvSpPr>
          <p:cNvPr id="6" name="Title 3">
            <a:extLst>
              <a:ext uri="{FF2B5EF4-FFF2-40B4-BE49-F238E27FC236}">
                <a16:creationId xmlns:a16="http://schemas.microsoft.com/office/drawing/2014/main" id="{F054D155-4FC5-3A0F-0BCB-98C5FA10FF9F}"/>
              </a:ext>
            </a:extLst>
          </p:cNvPr>
          <p:cNvSpPr txBox="1">
            <a:spLocks/>
          </p:cNvSpPr>
          <p:nvPr/>
        </p:nvSpPr>
        <p:spPr>
          <a:xfrm>
            <a:off x="838199" y="3885294"/>
            <a:ext cx="4969768"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Camel case</a:t>
            </a:r>
          </a:p>
        </p:txBody>
      </p:sp>
      <p:sp>
        <p:nvSpPr>
          <p:cNvPr id="7" name="Text Placeholder 4">
            <a:extLst>
              <a:ext uri="{FF2B5EF4-FFF2-40B4-BE49-F238E27FC236}">
                <a16:creationId xmlns:a16="http://schemas.microsoft.com/office/drawing/2014/main" id="{549EA163-051E-4136-A9F9-75EF01D3B436}"/>
              </a:ext>
            </a:extLst>
          </p:cNvPr>
          <p:cNvSpPr txBox="1">
            <a:spLocks/>
          </p:cNvSpPr>
          <p:nvPr/>
        </p:nvSpPr>
        <p:spPr>
          <a:xfrm>
            <a:off x="838199" y="4611728"/>
            <a:ext cx="6915652" cy="1361404"/>
          </a:xfrm>
          <a:prstGeom prst="rect">
            <a:avLst/>
          </a:prstGeom>
        </p:spPr>
        <p:txBody>
          <a:bodyPr vert="horz" lIns="91440" tIns="45720" rIns="91440" bIns="45720" rtlCol="0">
            <a:normAutofit/>
          </a:bodyPr>
          <a:lstStyle>
            <a:lvl1pPr marL="0" indent="0" algn="l" defTabSz="914377" rtl="0" eaLnBrk="1" latinLnBrk="0" hangingPunct="1">
              <a:lnSpc>
                <a:spcPct val="90000"/>
              </a:lnSpc>
              <a:spcBef>
                <a:spcPts val="1000"/>
              </a:spcBef>
              <a:buFont typeface="+mj-lt"/>
              <a:buNone/>
              <a:defRPr sz="1400" b="0" i="0" kern="1200">
                <a:solidFill>
                  <a:schemeClr val="bg1"/>
                </a:solidFill>
                <a:latin typeface="Arial" panose="020B0604020202020204" pitchFamily="34" charset="0"/>
                <a:ea typeface="+mn-ea"/>
                <a:cs typeface="Arial" panose="020B0604020202020204" pitchFamily="34" charset="0"/>
              </a:defRPr>
            </a:lvl1pPr>
            <a:lvl2pPr marL="457189" indent="0" algn="l" defTabSz="914377" rtl="0" eaLnBrk="1" latinLnBrk="0" hangingPunct="1">
              <a:lnSpc>
                <a:spcPct val="90000"/>
              </a:lnSpc>
              <a:spcBef>
                <a:spcPts val="500"/>
              </a:spcBef>
              <a:buFont typeface="+mj-lt"/>
              <a:buNone/>
              <a:defRPr sz="2400" kern="1200">
                <a:solidFill>
                  <a:schemeClr val="tx1"/>
                </a:solidFill>
                <a:latin typeface="+mn-lt"/>
                <a:ea typeface="+mn-ea"/>
                <a:cs typeface="+mn-cs"/>
              </a:defRPr>
            </a:lvl2pPr>
            <a:lvl3pPr marL="914377" indent="0" algn="l" defTabSz="914377" rtl="0" eaLnBrk="1" latinLnBrk="0" hangingPunct="1">
              <a:lnSpc>
                <a:spcPct val="90000"/>
              </a:lnSpc>
              <a:spcBef>
                <a:spcPts val="500"/>
              </a:spcBef>
              <a:buFont typeface="+mj-lt"/>
              <a:buNone/>
              <a:defRPr sz="20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 typeface="+mj-lt"/>
              <a:buNone/>
              <a:defRPr sz="1800" kern="1200">
                <a:solidFill>
                  <a:schemeClr val="tx1"/>
                </a:solidFill>
                <a:latin typeface="+mn-lt"/>
                <a:ea typeface="+mn-ea"/>
                <a:cs typeface="+mn-cs"/>
              </a:defRPr>
            </a:lvl4pPr>
            <a:lvl5pPr marL="1828754" indent="0" algn="l" defTabSz="914377" rtl="0" eaLnBrk="1" latinLnBrk="0" hangingPunct="1">
              <a:lnSpc>
                <a:spcPct val="90000"/>
              </a:lnSpc>
              <a:spcBef>
                <a:spcPts val="500"/>
              </a:spcBef>
              <a:buFont typeface="+mj-lt"/>
              <a:buNone/>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ltLang="en-US" dirty="0">
                <a:solidFill>
                  <a:srgbClr val="494949"/>
                </a:solidFill>
              </a:rPr>
              <a:t>The practice of writing compound words or phrases such that each next word or abbreviation begins with a capital letter. Camel case may start with a capital or, especially in programming languages, or with a lowercase letter. E.g. bookPrice.</a:t>
            </a:r>
          </a:p>
          <a:p>
            <a:endParaRPr lang="en-GB" dirty="0"/>
          </a:p>
        </p:txBody>
      </p:sp>
      <p:pic>
        <p:nvPicPr>
          <p:cNvPr id="2050" name="Picture 2" descr="The Camel Farm">
            <a:extLst>
              <a:ext uri="{FF2B5EF4-FFF2-40B4-BE49-F238E27FC236}">
                <a16:creationId xmlns:a16="http://schemas.microsoft.com/office/drawing/2014/main" id="{652ADED3-BE88-88A3-0E1A-47FE470059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53851" y="3645408"/>
            <a:ext cx="3811144" cy="25420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3790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6A6726-A54D-5656-B88B-C1B238469BA8}"/>
              </a:ext>
            </a:extLst>
          </p:cNvPr>
          <p:cNvSpPr>
            <a:spLocks noGrp="1"/>
          </p:cNvSpPr>
          <p:nvPr>
            <p:ph type="title"/>
          </p:nvPr>
        </p:nvSpPr>
        <p:spPr>
          <a:xfrm>
            <a:off x="838199" y="381419"/>
            <a:ext cx="6763871" cy="632219"/>
          </a:xfrm>
        </p:spPr>
        <p:txBody>
          <a:bodyPr/>
          <a:lstStyle/>
          <a:p>
            <a:r>
              <a:rPr lang="en-GB" dirty="0"/>
              <a:t>Primitive data types</a:t>
            </a:r>
          </a:p>
        </p:txBody>
      </p:sp>
      <p:sp>
        <p:nvSpPr>
          <p:cNvPr id="5" name="Text Placeholder 4">
            <a:extLst>
              <a:ext uri="{FF2B5EF4-FFF2-40B4-BE49-F238E27FC236}">
                <a16:creationId xmlns:a16="http://schemas.microsoft.com/office/drawing/2014/main" id="{729897C2-4D7C-F74A-A8D4-023CEF4A5C81}"/>
              </a:ext>
            </a:extLst>
          </p:cNvPr>
          <p:cNvSpPr>
            <a:spLocks noGrp="1"/>
          </p:cNvSpPr>
          <p:nvPr>
            <p:ph type="body" sz="quarter" idx="10"/>
          </p:nvPr>
        </p:nvSpPr>
        <p:spPr>
          <a:xfrm>
            <a:off x="838199" y="1107852"/>
            <a:ext cx="11022106" cy="4980127"/>
          </a:xfrm>
        </p:spPr>
        <p:txBody>
          <a:bodyPr>
            <a:normAutofit/>
          </a:bodyPr>
          <a:lstStyle/>
          <a:p>
            <a:r>
              <a:rPr lang="en-GB" altLang="en-US" dirty="0">
                <a:solidFill>
                  <a:srgbClr val="494949"/>
                </a:solidFill>
              </a:rPr>
              <a:t>Java has </a:t>
            </a:r>
            <a:r>
              <a:rPr lang="en-GB" altLang="en-US" b="1" dirty="0">
                <a:solidFill>
                  <a:srgbClr val="494949"/>
                </a:solidFill>
              </a:rPr>
              <a:t>8 primitive data types</a:t>
            </a:r>
            <a:br>
              <a:rPr lang="en-GB" altLang="en-US" dirty="0">
                <a:solidFill>
                  <a:srgbClr val="494949"/>
                </a:solidFill>
              </a:rPr>
            </a:br>
            <a:endParaRPr lang="en-GB" altLang="en-US" dirty="0">
              <a:solidFill>
                <a:srgbClr val="494949"/>
              </a:solidFill>
            </a:endParaRPr>
          </a:p>
          <a:p>
            <a:r>
              <a:rPr lang="en-GB" altLang="en-US" dirty="0">
                <a:solidFill>
                  <a:srgbClr val="494949"/>
                </a:solidFill>
              </a:rPr>
              <a:t>Java is a </a:t>
            </a:r>
            <a:r>
              <a:rPr lang="en-GB" altLang="en-US" b="1" dirty="0">
                <a:solidFill>
                  <a:srgbClr val="494949"/>
                </a:solidFill>
              </a:rPr>
              <a:t>strongly typed </a:t>
            </a:r>
            <a:r>
              <a:rPr lang="en-GB" altLang="en-US" dirty="0">
                <a:solidFill>
                  <a:srgbClr val="494949"/>
                </a:solidFill>
              </a:rPr>
              <a:t>programming language. This means that every variable must have a data type associated with it. </a:t>
            </a:r>
            <a:r>
              <a:rPr lang="en-GB" b="0" i="0" dirty="0">
                <a:solidFill>
                  <a:srgbClr val="494949"/>
                </a:solidFill>
                <a:effectLst/>
              </a:rPr>
              <a:t>In Java, primitive data types are the most basic data types available in the language. They are built-in data types and are not objects like the classes and interfaces in Java. These primitive data types are used to define variables, parameters, and return types of methods. They are also used in arithmetic operations, logical operations, and bitwise operations.</a:t>
            </a:r>
          </a:p>
          <a:p>
            <a:endParaRPr lang="en-GB" altLang="en-US" dirty="0">
              <a:solidFill>
                <a:srgbClr val="494949"/>
              </a:solidFill>
            </a:endParaRPr>
          </a:p>
          <a:p>
            <a:pPr marL="285750" indent="-285750">
              <a:buFont typeface="Arial" panose="020B0604020202020204" pitchFamily="34" charset="0"/>
              <a:buChar char="•"/>
            </a:pPr>
            <a:r>
              <a:rPr lang="en-GB" b="1" dirty="0">
                <a:solidFill>
                  <a:srgbClr val="494949"/>
                </a:solidFill>
              </a:rPr>
              <a:t>b</a:t>
            </a:r>
            <a:r>
              <a:rPr lang="en-GB" b="1" i="0" dirty="0">
                <a:solidFill>
                  <a:srgbClr val="494949"/>
                </a:solidFill>
                <a:effectLst/>
              </a:rPr>
              <a:t>yte</a:t>
            </a:r>
            <a:r>
              <a:rPr lang="en-GB" b="0" i="0" dirty="0">
                <a:solidFill>
                  <a:srgbClr val="494949"/>
                </a:solidFill>
                <a:effectLst/>
              </a:rPr>
              <a:t> - integer value </a:t>
            </a:r>
          </a:p>
          <a:p>
            <a:pPr marL="285750" indent="-285750">
              <a:buFont typeface="Arial" panose="020B0604020202020204" pitchFamily="34" charset="0"/>
              <a:buChar char="•"/>
            </a:pPr>
            <a:r>
              <a:rPr lang="en-GB" b="1" dirty="0">
                <a:solidFill>
                  <a:srgbClr val="494949"/>
                </a:solidFill>
              </a:rPr>
              <a:t>s</a:t>
            </a:r>
            <a:r>
              <a:rPr lang="en-GB" b="1" i="0" dirty="0">
                <a:solidFill>
                  <a:srgbClr val="494949"/>
                </a:solidFill>
                <a:effectLst/>
              </a:rPr>
              <a:t>hort</a:t>
            </a:r>
            <a:r>
              <a:rPr lang="en-GB" b="0" i="0" dirty="0">
                <a:solidFill>
                  <a:srgbClr val="494949"/>
                </a:solidFill>
                <a:effectLst/>
              </a:rPr>
              <a:t> - integer value </a:t>
            </a:r>
          </a:p>
          <a:p>
            <a:pPr marL="285750" indent="-285750">
              <a:buFont typeface="Arial" panose="020B0604020202020204" pitchFamily="34" charset="0"/>
              <a:buChar char="•"/>
            </a:pPr>
            <a:r>
              <a:rPr lang="en-GB" b="1" dirty="0">
                <a:solidFill>
                  <a:srgbClr val="494949"/>
                </a:solidFill>
              </a:rPr>
              <a:t>i</a:t>
            </a:r>
            <a:r>
              <a:rPr lang="en-GB" b="1" i="0" dirty="0">
                <a:solidFill>
                  <a:srgbClr val="494949"/>
                </a:solidFill>
                <a:effectLst/>
              </a:rPr>
              <a:t>nt</a:t>
            </a:r>
            <a:r>
              <a:rPr lang="en-GB" b="0" i="0" dirty="0">
                <a:solidFill>
                  <a:srgbClr val="494949"/>
                </a:solidFill>
                <a:effectLst/>
              </a:rPr>
              <a:t> - integer value </a:t>
            </a:r>
          </a:p>
          <a:p>
            <a:pPr marL="285750" indent="-285750" algn="l">
              <a:buFont typeface="Arial" panose="020B0604020202020204" pitchFamily="34" charset="0"/>
              <a:buChar char="•"/>
            </a:pPr>
            <a:r>
              <a:rPr lang="en-GB" b="1" dirty="0">
                <a:solidFill>
                  <a:srgbClr val="494949"/>
                </a:solidFill>
              </a:rPr>
              <a:t>l</a:t>
            </a:r>
            <a:r>
              <a:rPr lang="en-GB" b="1" i="0" dirty="0">
                <a:solidFill>
                  <a:srgbClr val="494949"/>
                </a:solidFill>
                <a:effectLst/>
              </a:rPr>
              <a:t>ong</a:t>
            </a:r>
            <a:r>
              <a:rPr lang="en-GB" b="0" i="0" dirty="0">
                <a:solidFill>
                  <a:srgbClr val="494949"/>
                </a:solidFill>
                <a:effectLst/>
              </a:rPr>
              <a:t> – integer value </a:t>
            </a:r>
          </a:p>
          <a:p>
            <a:pPr marL="285750" indent="-285750" algn="l">
              <a:buFont typeface="Arial" panose="020B0604020202020204" pitchFamily="34" charset="0"/>
              <a:buChar char="•"/>
            </a:pPr>
            <a:r>
              <a:rPr lang="en-GB" b="1" dirty="0">
                <a:solidFill>
                  <a:srgbClr val="494949"/>
                </a:solidFill>
              </a:rPr>
              <a:t>f</a:t>
            </a:r>
            <a:r>
              <a:rPr lang="en-GB" b="1" i="0" dirty="0">
                <a:solidFill>
                  <a:srgbClr val="494949"/>
                </a:solidFill>
                <a:effectLst/>
              </a:rPr>
              <a:t>loat</a:t>
            </a:r>
            <a:r>
              <a:rPr lang="en-GB" b="0" i="0" dirty="0">
                <a:solidFill>
                  <a:srgbClr val="494949"/>
                </a:solidFill>
                <a:effectLst/>
              </a:rPr>
              <a:t> – floating point number</a:t>
            </a:r>
          </a:p>
          <a:p>
            <a:pPr marL="285750" indent="-285750" algn="l">
              <a:buFont typeface="Arial" panose="020B0604020202020204" pitchFamily="34" charset="0"/>
              <a:buChar char="•"/>
            </a:pPr>
            <a:r>
              <a:rPr lang="en-GB" b="1" dirty="0">
                <a:solidFill>
                  <a:srgbClr val="494949"/>
                </a:solidFill>
              </a:rPr>
              <a:t>d</a:t>
            </a:r>
            <a:r>
              <a:rPr lang="en-GB" b="1" i="0" dirty="0">
                <a:solidFill>
                  <a:srgbClr val="494949"/>
                </a:solidFill>
                <a:effectLst/>
              </a:rPr>
              <a:t>ouble</a:t>
            </a:r>
            <a:r>
              <a:rPr lang="en-GB" b="0" i="0" dirty="0">
                <a:solidFill>
                  <a:srgbClr val="494949"/>
                </a:solidFill>
                <a:effectLst/>
              </a:rPr>
              <a:t> – floating point number</a:t>
            </a:r>
          </a:p>
          <a:p>
            <a:pPr marL="285750" indent="-285750">
              <a:buFont typeface="Arial" panose="020B0604020202020204" pitchFamily="34" charset="0"/>
              <a:buChar char="•"/>
            </a:pPr>
            <a:r>
              <a:rPr lang="en-GB" b="1" dirty="0">
                <a:solidFill>
                  <a:srgbClr val="494949"/>
                </a:solidFill>
              </a:rPr>
              <a:t>boolean</a:t>
            </a:r>
            <a:r>
              <a:rPr lang="en-GB" dirty="0">
                <a:solidFill>
                  <a:srgbClr val="494949"/>
                </a:solidFill>
              </a:rPr>
              <a:t> - either true or false</a:t>
            </a:r>
          </a:p>
          <a:p>
            <a:pPr marL="285750" indent="-285750" algn="l">
              <a:buFont typeface="Arial" panose="020B0604020202020204" pitchFamily="34" charset="0"/>
              <a:buChar char="•"/>
            </a:pPr>
            <a:r>
              <a:rPr lang="en-GB" b="1" dirty="0">
                <a:solidFill>
                  <a:srgbClr val="494949"/>
                </a:solidFill>
              </a:rPr>
              <a:t>c</a:t>
            </a:r>
            <a:r>
              <a:rPr lang="en-GB" b="1" i="0" dirty="0">
                <a:solidFill>
                  <a:srgbClr val="494949"/>
                </a:solidFill>
                <a:effectLst/>
              </a:rPr>
              <a:t>har</a:t>
            </a:r>
            <a:r>
              <a:rPr lang="en-GB" b="0" i="0" dirty="0">
                <a:solidFill>
                  <a:srgbClr val="494949"/>
                </a:solidFill>
                <a:effectLst/>
              </a:rPr>
              <a:t> - a single character</a:t>
            </a:r>
          </a:p>
          <a:p>
            <a:endParaRPr lang="en-GB" altLang="en-US" dirty="0"/>
          </a:p>
          <a:p>
            <a:endParaRPr lang="en-GB" altLang="en-US" dirty="0"/>
          </a:p>
          <a:p>
            <a:endParaRPr lang="en-GB" altLang="en-US" dirty="0"/>
          </a:p>
          <a:p>
            <a:endParaRPr lang="en-GB" dirty="0"/>
          </a:p>
        </p:txBody>
      </p:sp>
      <p:pic>
        <p:nvPicPr>
          <p:cNvPr id="16" name="Picture 15" descr="coffee cups of various sizes">
            <a:extLst>
              <a:ext uri="{FF2B5EF4-FFF2-40B4-BE49-F238E27FC236}">
                <a16:creationId xmlns:a16="http://schemas.microsoft.com/office/drawing/2014/main" id="{A1B4E1CC-5D15-E74A-BEBD-60F732A2B837}"/>
              </a:ext>
            </a:extLst>
          </p:cNvPr>
          <p:cNvPicPr>
            <a:picLocks noChangeAspect="1"/>
          </p:cNvPicPr>
          <p:nvPr/>
        </p:nvPicPr>
        <p:blipFill rotWithShape="1">
          <a:blip r:embed="rId3"/>
          <a:srcRect b="11793"/>
          <a:stretch/>
        </p:blipFill>
        <p:spPr>
          <a:xfrm>
            <a:off x="4307305" y="2830592"/>
            <a:ext cx="6833942" cy="2919556"/>
          </a:xfrm>
          <a:prstGeom prst="rect">
            <a:avLst/>
          </a:prstGeom>
        </p:spPr>
      </p:pic>
    </p:spTree>
    <p:extLst>
      <p:ext uri="{BB962C8B-B14F-4D97-AF65-F5344CB8AC3E}">
        <p14:creationId xmlns:p14="http://schemas.microsoft.com/office/powerpoint/2010/main" val="2082912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6A6726-A54D-5656-B88B-C1B238469BA8}"/>
              </a:ext>
            </a:extLst>
          </p:cNvPr>
          <p:cNvSpPr>
            <a:spLocks noGrp="1"/>
          </p:cNvSpPr>
          <p:nvPr>
            <p:ph type="title"/>
          </p:nvPr>
        </p:nvSpPr>
        <p:spPr>
          <a:xfrm>
            <a:off x="838199" y="381419"/>
            <a:ext cx="6763871" cy="632219"/>
          </a:xfrm>
        </p:spPr>
        <p:txBody>
          <a:bodyPr/>
          <a:lstStyle/>
          <a:p>
            <a:r>
              <a:rPr lang="en-GB" dirty="0"/>
              <a:t>Primitive data types</a:t>
            </a:r>
          </a:p>
        </p:txBody>
      </p:sp>
      <p:sp>
        <p:nvSpPr>
          <p:cNvPr id="3" name="Title 3">
            <a:extLst>
              <a:ext uri="{FF2B5EF4-FFF2-40B4-BE49-F238E27FC236}">
                <a16:creationId xmlns:a16="http://schemas.microsoft.com/office/drawing/2014/main" id="{1584306B-556A-38CA-1409-D5641A6DC6DD}"/>
              </a:ext>
            </a:extLst>
          </p:cNvPr>
          <p:cNvSpPr txBox="1">
            <a:spLocks/>
          </p:cNvSpPr>
          <p:nvPr/>
        </p:nvSpPr>
        <p:spPr>
          <a:xfrm>
            <a:off x="838199" y="3584560"/>
            <a:ext cx="6763871"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short</a:t>
            </a:r>
          </a:p>
        </p:txBody>
      </p:sp>
      <p:sp>
        <p:nvSpPr>
          <p:cNvPr id="7" name="TextBox 6">
            <a:extLst>
              <a:ext uri="{FF2B5EF4-FFF2-40B4-BE49-F238E27FC236}">
                <a16:creationId xmlns:a16="http://schemas.microsoft.com/office/drawing/2014/main" id="{5C073F27-E8FE-8494-160F-4AAD52AA97C3}"/>
              </a:ext>
            </a:extLst>
          </p:cNvPr>
          <p:cNvSpPr txBox="1"/>
          <p:nvPr/>
        </p:nvSpPr>
        <p:spPr>
          <a:xfrm>
            <a:off x="838199" y="4254470"/>
            <a:ext cx="5858436" cy="1384995"/>
          </a:xfrm>
          <a:prstGeom prst="rect">
            <a:avLst/>
          </a:prstGeom>
          <a:noFill/>
        </p:spPr>
        <p:txBody>
          <a:bodyPr wrap="square">
            <a:spAutoFit/>
          </a:bodyPr>
          <a:lstStyle/>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Short data type is a </a:t>
            </a:r>
            <a:r>
              <a:rPr lang="en-GB" sz="1400" b="1" dirty="0">
                <a:solidFill>
                  <a:srgbClr val="494949"/>
                </a:solidFill>
                <a:latin typeface="Arial" panose="020B0604020202020204" pitchFamily="34" charset="0"/>
                <a:cs typeface="Arial" panose="020B0604020202020204" pitchFamily="34" charset="0"/>
              </a:rPr>
              <a:t>16-bit signed two's complement integer</a:t>
            </a:r>
            <a:r>
              <a:rPr lang="en-GB" sz="1400" dirty="0">
                <a:solidFill>
                  <a:srgbClr val="494949"/>
                </a:solidFill>
                <a:latin typeface="Arial" panose="020B0604020202020204" pitchFamily="34" charset="0"/>
                <a:cs typeface="Arial" panose="020B0604020202020204" pitchFamily="34" charset="0"/>
              </a:rPr>
              <a:t>. </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Minimum value is -32,768 (-2^15)</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Maximum value is 32,767 (inclusive) (2^15 -1)</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Short data type can also be used to save memory as byte data type. A short is 2 times smaller than an int</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Default value is 0.</a:t>
            </a:r>
          </a:p>
        </p:txBody>
      </p:sp>
      <p:pic>
        <p:nvPicPr>
          <p:cNvPr id="10" name="Picture 4">
            <a:extLst>
              <a:ext uri="{FF2B5EF4-FFF2-40B4-BE49-F238E27FC236}">
                <a16:creationId xmlns:a16="http://schemas.microsoft.com/office/drawing/2014/main" id="{A1790DA8-A165-E7DC-74D9-8E7D2B86F948}"/>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8050" y="4042105"/>
            <a:ext cx="4238625" cy="9907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Title 3">
            <a:extLst>
              <a:ext uri="{FF2B5EF4-FFF2-40B4-BE49-F238E27FC236}">
                <a16:creationId xmlns:a16="http://schemas.microsoft.com/office/drawing/2014/main" id="{D37C10DB-BF39-128D-4326-E0F8D6E22348}"/>
              </a:ext>
            </a:extLst>
          </p:cNvPr>
          <p:cNvSpPr txBox="1">
            <a:spLocks/>
          </p:cNvSpPr>
          <p:nvPr/>
        </p:nvSpPr>
        <p:spPr>
          <a:xfrm>
            <a:off x="838198" y="1260720"/>
            <a:ext cx="6763871"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byte</a:t>
            </a:r>
          </a:p>
        </p:txBody>
      </p:sp>
      <p:sp>
        <p:nvSpPr>
          <p:cNvPr id="15" name="TextBox 14">
            <a:extLst>
              <a:ext uri="{FF2B5EF4-FFF2-40B4-BE49-F238E27FC236}">
                <a16:creationId xmlns:a16="http://schemas.microsoft.com/office/drawing/2014/main" id="{FA71B580-1A9A-26B4-EC9F-244BB51290A9}"/>
              </a:ext>
            </a:extLst>
          </p:cNvPr>
          <p:cNvSpPr txBox="1"/>
          <p:nvPr/>
        </p:nvSpPr>
        <p:spPr>
          <a:xfrm>
            <a:off x="838199" y="1947173"/>
            <a:ext cx="6096000" cy="1384995"/>
          </a:xfrm>
          <a:prstGeom prst="rect">
            <a:avLst/>
          </a:prstGeom>
          <a:noFill/>
        </p:spPr>
        <p:txBody>
          <a:bodyPr wrap="square">
            <a:spAutoFit/>
          </a:bodyPr>
          <a:lstStyle/>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Byte data type is an </a:t>
            </a:r>
            <a:r>
              <a:rPr lang="en-GB" sz="1400" b="1" dirty="0">
                <a:solidFill>
                  <a:srgbClr val="494949"/>
                </a:solidFill>
                <a:latin typeface="Arial" panose="020B0604020202020204" pitchFamily="34" charset="0"/>
                <a:cs typeface="Arial" panose="020B0604020202020204" pitchFamily="34" charset="0"/>
              </a:rPr>
              <a:t>8-bit signed two's complement integer</a:t>
            </a:r>
            <a:r>
              <a:rPr lang="en-GB" sz="1400" dirty="0">
                <a:solidFill>
                  <a:srgbClr val="494949"/>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The minimum value is -128 (-2^7)</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Maximum value is 127 (inclusive)(2^7 -1)</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Default value is 0</a:t>
            </a:r>
          </a:p>
          <a:p>
            <a:pPr marL="285750" indent="-285750">
              <a:buFont typeface="Arial" panose="020B0604020202020204" pitchFamily="34" charset="0"/>
              <a:buChar char="•"/>
              <a:defRPr/>
            </a:pPr>
            <a:r>
              <a:rPr lang="en-GB" sz="1400" dirty="0">
                <a:solidFill>
                  <a:srgbClr val="494949"/>
                </a:solidFill>
                <a:latin typeface="Arial" panose="020B0604020202020204" pitchFamily="34" charset="0"/>
                <a:cs typeface="Arial" panose="020B0604020202020204" pitchFamily="34" charset="0"/>
              </a:rPr>
              <a:t>Byte data type is used to save space in large arrays mainly in place of integers, since a byte is four times smaller than an int.</a:t>
            </a:r>
          </a:p>
        </p:txBody>
      </p:sp>
      <p:pic>
        <p:nvPicPr>
          <p:cNvPr id="16" name="Picture 4">
            <a:extLst>
              <a:ext uri="{FF2B5EF4-FFF2-40B4-BE49-F238E27FC236}">
                <a16:creationId xmlns:a16="http://schemas.microsoft.com/office/drawing/2014/main" id="{FA5120CD-0FC0-9C53-4089-CB459AD79523}"/>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28049" y="1610830"/>
            <a:ext cx="4238625" cy="1847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 name="Picture 19">
            <a:extLst>
              <a:ext uri="{FF2B5EF4-FFF2-40B4-BE49-F238E27FC236}">
                <a16:creationId xmlns:a16="http://schemas.microsoft.com/office/drawing/2014/main" id="{AF0B6AAA-F709-16B1-BAE4-E7CD0741FD5E}"/>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8254510" y="287337"/>
            <a:ext cx="1785702" cy="1228624"/>
          </a:xfrm>
          <a:prstGeom prst="rect">
            <a:avLst/>
          </a:prstGeom>
        </p:spPr>
      </p:pic>
    </p:spTree>
    <p:extLst>
      <p:ext uri="{BB962C8B-B14F-4D97-AF65-F5344CB8AC3E}">
        <p14:creationId xmlns:p14="http://schemas.microsoft.com/office/powerpoint/2010/main" val="3816531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6A6726-A54D-5656-B88B-C1B238469BA8}"/>
              </a:ext>
            </a:extLst>
          </p:cNvPr>
          <p:cNvSpPr>
            <a:spLocks noGrp="1"/>
          </p:cNvSpPr>
          <p:nvPr>
            <p:ph type="title"/>
          </p:nvPr>
        </p:nvSpPr>
        <p:spPr>
          <a:xfrm>
            <a:off x="838199" y="381419"/>
            <a:ext cx="6763871" cy="790575"/>
          </a:xfrm>
        </p:spPr>
        <p:txBody>
          <a:bodyPr/>
          <a:lstStyle/>
          <a:p>
            <a:r>
              <a:rPr lang="en-GB" dirty="0"/>
              <a:t>Primitive data types</a:t>
            </a:r>
          </a:p>
        </p:txBody>
      </p:sp>
      <p:sp>
        <p:nvSpPr>
          <p:cNvPr id="3" name="Title 3">
            <a:extLst>
              <a:ext uri="{FF2B5EF4-FFF2-40B4-BE49-F238E27FC236}">
                <a16:creationId xmlns:a16="http://schemas.microsoft.com/office/drawing/2014/main" id="{1584306B-556A-38CA-1409-D5641A6DC6DD}"/>
              </a:ext>
            </a:extLst>
          </p:cNvPr>
          <p:cNvSpPr txBox="1">
            <a:spLocks/>
          </p:cNvSpPr>
          <p:nvPr/>
        </p:nvSpPr>
        <p:spPr>
          <a:xfrm>
            <a:off x="838199" y="3692136"/>
            <a:ext cx="6763871"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long</a:t>
            </a:r>
          </a:p>
        </p:txBody>
      </p:sp>
      <p:sp>
        <p:nvSpPr>
          <p:cNvPr id="7" name="TextBox 6">
            <a:extLst>
              <a:ext uri="{FF2B5EF4-FFF2-40B4-BE49-F238E27FC236}">
                <a16:creationId xmlns:a16="http://schemas.microsoft.com/office/drawing/2014/main" id="{5C073F27-E8FE-8494-160F-4AAD52AA97C3}"/>
              </a:ext>
            </a:extLst>
          </p:cNvPr>
          <p:cNvSpPr txBox="1"/>
          <p:nvPr/>
        </p:nvSpPr>
        <p:spPr>
          <a:xfrm>
            <a:off x="838199" y="4362046"/>
            <a:ext cx="5858436" cy="1169551"/>
          </a:xfrm>
          <a:prstGeom prst="rect">
            <a:avLst/>
          </a:prstGeom>
          <a:noFill/>
        </p:spPr>
        <p:txBody>
          <a:bodyPr wrap="square">
            <a:spAutoFit/>
          </a:bodyPr>
          <a:lstStyle/>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Long data type is a </a:t>
            </a:r>
            <a:r>
              <a:rPr lang="en-GB" altLang="en-US" sz="1400" b="1" dirty="0">
                <a:solidFill>
                  <a:srgbClr val="494949"/>
                </a:solidFill>
                <a:latin typeface="Arial" panose="020B0604020202020204" pitchFamily="34" charset="0"/>
                <a:cs typeface="Arial" panose="020B0604020202020204" pitchFamily="34" charset="0"/>
              </a:rPr>
              <a:t>64-bit signed two's complement integer</a:t>
            </a:r>
            <a:r>
              <a:rPr lang="en-GB" altLang="en-US" sz="1400" dirty="0">
                <a:solidFill>
                  <a:srgbClr val="494949"/>
                </a:solidFill>
                <a:latin typeface="Arial" panose="020B0604020202020204" pitchFamily="34" charset="0"/>
                <a:cs typeface="Arial" panose="020B0604020202020204" pitchFamily="34" charset="0"/>
              </a:rPr>
              <a:t>. Minimum value is -9,223,372,036,854,775,808.(-2^63)Maximum value is 9,223,372,036,854,775,807 (inclusive). (2^63 -1)</a:t>
            </a:r>
          </a:p>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This type is used when a wider range than int is needed.</a:t>
            </a:r>
          </a:p>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Default value is 0.</a:t>
            </a:r>
          </a:p>
        </p:txBody>
      </p:sp>
      <p:pic>
        <p:nvPicPr>
          <p:cNvPr id="5" name="Picture 4">
            <a:extLst>
              <a:ext uri="{FF2B5EF4-FFF2-40B4-BE49-F238E27FC236}">
                <a16:creationId xmlns:a16="http://schemas.microsoft.com/office/drawing/2014/main" id="{04182BBD-2401-F8B6-F954-001414B1E307}"/>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6635" y="4336675"/>
            <a:ext cx="4989512" cy="7705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itle 3">
            <a:extLst>
              <a:ext uri="{FF2B5EF4-FFF2-40B4-BE49-F238E27FC236}">
                <a16:creationId xmlns:a16="http://schemas.microsoft.com/office/drawing/2014/main" id="{C072CC1D-CEE2-01A6-C40A-C6116171D0BB}"/>
              </a:ext>
            </a:extLst>
          </p:cNvPr>
          <p:cNvSpPr txBox="1">
            <a:spLocks/>
          </p:cNvSpPr>
          <p:nvPr/>
        </p:nvSpPr>
        <p:spPr>
          <a:xfrm>
            <a:off x="838199" y="1247472"/>
            <a:ext cx="6763871" cy="632219"/>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a:lstStyle>
          <a:p>
            <a:r>
              <a:rPr lang="en-GB" dirty="0"/>
              <a:t>int</a:t>
            </a:r>
          </a:p>
        </p:txBody>
      </p:sp>
      <p:pic>
        <p:nvPicPr>
          <p:cNvPr id="9" name="Picture 4">
            <a:extLst>
              <a:ext uri="{FF2B5EF4-FFF2-40B4-BE49-F238E27FC236}">
                <a16:creationId xmlns:a16="http://schemas.microsoft.com/office/drawing/2014/main" id="{8D545BB9-F1CB-55B9-92F3-E80DE3AE1CDC}"/>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96635" y="1726389"/>
            <a:ext cx="4877079" cy="843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TextBox 13">
            <a:extLst>
              <a:ext uri="{FF2B5EF4-FFF2-40B4-BE49-F238E27FC236}">
                <a16:creationId xmlns:a16="http://schemas.microsoft.com/office/drawing/2014/main" id="{92B409A8-4BD9-08E2-3970-AECB57885F20}"/>
              </a:ext>
            </a:extLst>
          </p:cNvPr>
          <p:cNvSpPr txBox="1"/>
          <p:nvPr/>
        </p:nvSpPr>
        <p:spPr>
          <a:xfrm>
            <a:off x="838199" y="1886478"/>
            <a:ext cx="5858436" cy="1384995"/>
          </a:xfrm>
          <a:prstGeom prst="rect">
            <a:avLst/>
          </a:prstGeom>
          <a:noFill/>
        </p:spPr>
        <p:txBody>
          <a:bodyPr wrap="square">
            <a:spAutoFit/>
          </a:bodyPr>
          <a:lstStyle/>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int data type is a </a:t>
            </a:r>
            <a:r>
              <a:rPr lang="en-GB" altLang="en-US" sz="1400" b="1" dirty="0">
                <a:solidFill>
                  <a:srgbClr val="494949"/>
                </a:solidFill>
                <a:latin typeface="Arial" panose="020B0604020202020204" pitchFamily="34" charset="0"/>
                <a:cs typeface="Arial" panose="020B0604020202020204" pitchFamily="34" charset="0"/>
              </a:rPr>
              <a:t>32-bit signed two's complement integer</a:t>
            </a:r>
          </a:p>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Minimum value is - 2,147,483,648.(-2^31)</a:t>
            </a:r>
          </a:p>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Maximum value is 2,147,483,647(inclusive).(2^31 -1)</a:t>
            </a:r>
          </a:p>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int is generally used as the default data type for integral values unless there is a concern about memory.</a:t>
            </a:r>
          </a:p>
          <a:p>
            <a:pPr marL="285750" indent="-285750">
              <a:buFont typeface="Arial" panose="020B0604020202020204" pitchFamily="34" charset="0"/>
              <a:buChar char="•"/>
            </a:pPr>
            <a:r>
              <a:rPr lang="en-GB" altLang="en-US" sz="1400" dirty="0">
                <a:solidFill>
                  <a:srgbClr val="494949"/>
                </a:solidFill>
                <a:latin typeface="Arial" panose="020B0604020202020204" pitchFamily="34" charset="0"/>
                <a:cs typeface="Arial" panose="020B0604020202020204" pitchFamily="34" charset="0"/>
              </a:rPr>
              <a:t>The default value is 0.</a:t>
            </a:r>
          </a:p>
        </p:txBody>
      </p:sp>
      <p:pic>
        <p:nvPicPr>
          <p:cNvPr id="6" name="Picture 5">
            <a:extLst>
              <a:ext uri="{FF2B5EF4-FFF2-40B4-BE49-F238E27FC236}">
                <a16:creationId xmlns:a16="http://schemas.microsoft.com/office/drawing/2014/main" id="{509276D0-C207-DDF4-A448-950E75CACA54}"/>
              </a:ext>
            </a:extLst>
          </p:cNvPr>
          <p:cNvPicPr>
            <a:picLocks noChangeAspect="1"/>
          </p:cNvPicPr>
          <p:nvPr/>
        </p:nvPicPr>
        <p:blipFill>
          <a:blip r:embed="rId5"/>
          <a:stretch>
            <a:fillRect/>
          </a:stretch>
        </p:blipFill>
        <p:spPr>
          <a:xfrm>
            <a:off x="7206349" y="398857"/>
            <a:ext cx="4552950" cy="790575"/>
          </a:xfrm>
          <a:prstGeom prst="rect">
            <a:avLst/>
          </a:prstGeom>
        </p:spPr>
      </p:pic>
    </p:spTree>
    <p:extLst>
      <p:ext uri="{BB962C8B-B14F-4D97-AF65-F5344CB8AC3E}">
        <p14:creationId xmlns:p14="http://schemas.microsoft.com/office/powerpoint/2010/main" val="2879773595"/>
      </p:ext>
    </p:extLst>
  </p:cSld>
  <p:clrMapOvr>
    <a:masterClrMapping/>
  </p:clrMapOvr>
</p:sld>
</file>

<file path=ppt/theme/theme1.xml><?xml version="1.0" encoding="utf-8"?>
<a:theme xmlns:a="http://schemas.openxmlformats.org/drawingml/2006/main" name="Office Theme">
  <a:themeElements>
    <a:clrScheme name="Queens University 1">
      <a:dk1>
        <a:srgbClr val="494949"/>
      </a:dk1>
      <a:lt1>
        <a:srgbClr val="9B9B9B"/>
      </a:lt1>
      <a:dk2>
        <a:srgbClr val="2F2F2F"/>
      </a:dk2>
      <a:lt2>
        <a:srgbClr val="FFFFFF"/>
      </a:lt2>
      <a:accent1>
        <a:srgbClr val="00AFAB"/>
      </a:accent1>
      <a:accent2>
        <a:srgbClr val="93D60A"/>
      </a:accent2>
      <a:accent3>
        <a:srgbClr val="D6000D"/>
      </a:accent3>
      <a:accent4>
        <a:srgbClr val="F18903"/>
      </a:accent4>
      <a:accent5>
        <a:srgbClr val="AC004D"/>
      </a:accent5>
      <a:accent6>
        <a:srgbClr val="672E6C"/>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71016</TotalTime>
  <Words>4004</Words>
  <Application>Microsoft Office PowerPoint</Application>
  <PresentationFormat>Widescreen</PresentationFormat>
  <Paragraphs>297</Paragraphs>
  <Slides>19</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Consolas</vt:lpstr>
      <vt:lpstr>Söhne</vt:lpstr>
      <vt:lpstr>Office Theme</vt:lpstr>
      <vt:lpstr>MSc Software Development</vt:lpstr>
      <vt:lpstr>Content</vt:lpstr>
      <vt:lpstr>Structure of a Java program</vt:lpstr>
      <vt:lpstr>Data</vt:lpstr>
      <vt:lpstr>Variables</vt:lpstr>
      <vt:lpstr>Choosing Variable Names</vt:lpstr>
      <vt:lpstr>Primitive data types</vt:lpstr>
      <vt:lpstr>Primitive data types</vt:lpstr>
      <vt:lpstr>Primitive data types</vt:lpstr>
      <vt:lpstr>Primitive data types</vt:lpstr>
      <vt:lpstr>Primitive data types</vt:lpstr>
      <vt:lpstr>Reference Data Types</vt:lpstr>
      <vt:lpstr>Data storage exercise – Say my name!  </vt:lpstr>
      <vt:lpstr>Operators</vt:lpstr>
      <vt:lpstr>Arithmetic Maths operators in action</vt:lpstr>
      <vt:lpstr>Casting  </vt:lpstr>
      <vt:lpstr>Decision making</vt:lpstr>
      <vt:lpstr>Compiling and running</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Matthew Collins</cp:lastModifiedBy>
  <cp:revision>128</cp:revision>
  <dcterms:created xsi:type="dcterms:W3CDTF">2023-01-05T12:01:08Z</dcterms:created>
  <dcterms:modified xsi:type="dcterms:W3CDTF">2023-09-28T15:51:44Z</dcterms:modified>
</cp:coreProperties>
</file>

<file path=docProps/thumbnail.jpeg>
</file>